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Lst>
  <p:handoutMasterIdLst>
    <p:handoutMasterId r:id="rId18"/>
  </p:handoutMasterIdLst>
  <p:sldIdLst>
    <p:sldId id="256" r:id="rId2"/>
    <p:sldId id="286" r:id="rId3"/>
    <p:sldId id="287" r:id="rId4"/>
    <p:sldId id="288" r:id="rId5"/>
    <p:sldId id="290" r:id="rId6"/>
    <p:sldId id="289" r:id="rId7"/>
    <p:sldId id="291" r:id="rId8"/>
    <p:sldId id="292" r:id="rId9"/>
    <p:sldId id="293" r:id="rId10"/>
    <p:sldId id="294" r:id="rId11"/>
    <p:sldId id="295" r:id="rId12"/>
    <p:sldId id="296" r:id="rId13"/>
    <p:sldId id="297" r:id="rId14"/>
    <p:sldId id="258" r:id="rId15"/>
    <p:sldId id="269" r:id="rId16"/>
    <p:sldId id="285" r:id="rId17"/>
  </p:sldIdLst>
  <p:sldSz cx="9144000" cy="6858000" type="screen4x3"/>
  <p:notesSz cx="7010400" cy="92964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80808"/>
    <a:srgbClr val="003A3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7" d="100"/>
          <a:sy n="77" d="100"/>
        </p:scale>
        <p:origin x="730" y="53"/>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618EBE67-139D-4E30-AC3E-E94C7F4EE926}" type="datetimeFigureOut">
              <a:rPr lang="en-US" smtClean="0"/>
              <a:t>6/16/2019</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0CE58971-8E11-434C-899E-BA2C5469914B}" type="slidenum">
              <a:rPr lang="en-US" smtClean="0"/>
              <a:t>‹#›</a:t>
            </a:fld>
            <a:endParaRPr lang="en-US"/>
          </a:p>
        </p:txBody>
      </p:sp>
    </p:spTree>
    <p:extLst>
      <p:ext uri="{BB962C8B-B14F-4D97-AF65-F5344CB8AC3E}">
        <p14:creationId xmlns:p14="http://schemas.microsoft.com/office/powerpoint/2010/main" val="2509882712"/>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2413" cy="6856413"/>
            <a:chOff x="0" y="0"/>
            <a:chExt cx="5759" cy="4319"/>
          </a:xfrm>
        </p:grpSpPr>
        <p:sp>
          <p:nvSpPr>
            <p:cNvPr id="5" name="Freeform 3"/>
            <p:cNvSpPr>
              <a:spLocks/>
            </p:cNvSpPr>
            <p:nvPr/>
          </p:nvSpPr>
          <p:spPr bwMode="hidden">
            <a:xfrm>
              <a:off x="0" y="0"/>
              <a:ext cx="5758" cy="1043"/>
            </a:xfrm>
            <a:custGeom>
              <a:avLst/>
              <a:gdLst/>
              <a:ahLst/>
              <a:cxnLst>
                <a:cxn ang="0">
                  <a:pos x="5740" y="1043"/>
                </a:cxn>
                <a:cxn ang="0">
                  <a:pos x="0" y="1043"/>
                </a:cxn>
                <a:cxn ang="0">
                  <a:pos x="0" y="0"/>
                </a:cxn>
                <a:cxn ang="0">
                  <a:pos x="5740" y="0"/>
                </a:cxn>
                <a:cxn ang="0">
                  <a:pos x="5740" y="1043"/>
                </a:cxn>
                <a:cxn ang="0">
                  <a:pos x="5740" y="1043"/>
                </a:cxn>
              </a:cxnLst>
              <a:rect l="0" t="0" r="r" b="b"/>
              <a:pathLst>
                <a:path w="5740" h="1043">
                  <a:moveTo>
                    <a:pt x="5740" y="1043"/>
                  </a:moveTo>
                  <a:lnTo>
                    <a:pt x="0" y="1043"/>
                  </a:lnTo>
                  <a:lnTo>
                    <a:pt x="0" y="0"/>
                  </a:lnTo>
                  <a:lnTo>
                    <a:pt x="5740" y="0"/>
                  </a:lnTo>
                  <a:lnTo>
                    <a:pt x="5740" y="1043"/>
                  </a:lnTo>
                  <a:lnTo>
                    <a:pt x="5740" y="1043"/>
                  </a:lnTo>
                  <a:close/>
                </a:path>
              </a:pathLst>
            </a:custGeom>
            <a:gradFill rotWithShape="0">
              <a:gsLst>
                <a:gs pos="0">
                  <a:schemeClr val="bg1"/>
                </a:gs>
                <a:gs pos="100000">
                  <a:schemeClr val="bg1">
                    <a:gamma/>
                    <a:shade val="69804"/>
                    <a:invGamma/>
                  </a:schemeClr>
                </a:gs>
              </a:gsLst>
              <a:lin ang="5400000" scaled="1"/>
            </a:gradFill>
            <a:ln w="9525">
              <a:noFill/>
              <a:round/>
              <a:headEnd/>
              <a:tailEnd/>
            </a:ln>
          </p:spPr>
          <p:txBody>
            <a:bodyPr/>
            <a:lstStyle/>
            <a:p>
              <a:pPr>
                <a:defRPr/>
              </a:pPr>
              <a:endParaRPr lang="en-US"/>
            </a:p>
          </p:txBody>
        </p:sp>
        <p:grpSp>
          <p:nvGrpSpPr>
            <p:cNvPr id="6" name="Group 4"/>
            <p:cNvGrpSpPr>
              <a:grpSpLocks/>
            </p:cNvGrpSpPr>
            <p:nvPr userDrawn="1"/>
          </p:nvGrpSpPr>
          <p:grpSpPr bwMode="auto">
            <a:xfrm>
              <a:off x="0" y="0"/>
              <a:ext cx="5759" cy="4319"/>
              <a:chOff x="0" y="0"/>
              <a:chExt cx="5759" cy="4319"/>
            </a:xfrm>
          </p:grpSpPr>
          <p:sp>
            <p:nvSpPr>
              <p:cNvPr id="7" name="Freeform 5"/>
              <p:cNvSpPr>
                <a:spLocks/>
              </p:cNvSpPr>
              <p:nvPr/>
            </p:nvSpPr>
            <p:spPr bwMode="hidden">
              <a:xfrm>
                <a:off x="1" y="1040"/>
                <a:ext cx="5758" cy="18"/>
              </a:xfrm>
              <a:custGeom>
                <a:avLst/>
                <a:gdLst/>
                <a:ahLst/>
                <a:cxnLst>
                  <a:cxn ang="0">
                    <a:pos x="5740" y="0"/>
                  </a:cxn>
                  <a:cxn ang="0">
                    <a:pos x="0" y="0"/>
                  </a:cxn>
                  <a:cxn ang="0">
                    <a:pos x="0" y="18"/>
                  </a:cxn>
                  <a:cxn ang="0">
                    <a:pos x="5740" y="18"/>
                  </a:cxn>
                  <a:cxn ang="0">
                    <a:pos x="5740" y="0"/>
                  </a:cxn>
                  <a:cxn ang="0">
                    <a:pos x="5740" y="0"/>
                  </a:cxn>
                </a:cxnLst>
                <a:rect l="0" t="0" r="r" b="b"/>
                <a:pathLst>
                  <a:path w="5740" h="18">
                    <a:moveTo>
                      <a:pt x="5740" y="0"/>
                    </a:moveTo>
                    <a:lnTo>
                      <a:pt x="0" y="0"/>
                    </a:lnTo>
                    <a:lnTo>
                      <a:pt x="0" y="18"/>
                    </a:lnTo>
                    <a:lnTo>
                      <a:pt x="5740" y="18"/>
                    </a:lnTo>
                    <a:lnTo>
                      <a:pt x="5740" y="0"/>
                    </a:lnTo>
                    <a:lnTo>
                      <a:pt x="5740" y="0"/>
                    </a:lnTo>
                    <a:close/>
                  </a:path>
                </a:pathLst>
              </a:custGeom>
              <a:gradFill rotWithShape="0">
                <a:gsLst>
                  <a:gs pos="0">
                    <a:schemeClr val="bg2">
                      <a:gamma/>
                      <a:shade val="81961"/>
                      <a:invGamma/>
                    </a:schemeClr>
                  </a:gs>
                  <a:gs pos="100000">
                    <a:schemeClr val="bg2"/>
                  </a:gs>
                </a:gsLst>
                <a:lin ang="5400000" scaled="1"/>
              </a:gradFill>
              <a:ln w="9525">
                <a:noFill/>
                <a:round/>
                <a:headEnd/>
                <a:tailEnd/>
              </a:ln>
            </p:spPr>
            <p:txBody>
              <a:bodyPr/>
              <a:lstStyle/>
              <a:p>
                <a:pPr>
                  <a:defRPr/>
                </a:pPr>
                <a:endParaRPr lang="en-US"/>
              </a:p>
            </p:txBody>
          </p:sp>
          <p:sp>
            <p:nvSpPr>
              <p:cNvPr id="8" name="Freeform 6"/>
              <p:cNvSpPr>
                <a:spLocks/>
              </p:cNvSpPr>
              <p:nvPr/>
            </p:nvSpPr>
            <p:spPr bwMode="hidden">
              <a:xfrm>
                <a:off x="0" y="3988"/>
                <a:ext cx="5758" cy="42"/>
              </a:xfrm>
              <a:custGeom>
                <a:avLst/>
                <a:gdLst/>
                <a:ahLst/>
                <a:cxnLst>
                  <a:cxn ang="0">
                    <a:pos x="0" y="42"/>
                  </a:cxn>
                  <a:cxn ang="0">
                    <a:pos x="5740" y="42"/>
                  </a:cxn>
                  <a:cxn ang="0">
                    <a:pos x="5740" y="0"/>
                  </a:cxn>
                  <a:cxn ang="0">
                    <a:pos x="0" y="0"/>
                  </a:cxn>
                  <a:cxn ang="0">
                    <a:pos x="0" y="42"/>
                  </a:cxn>
                  <a:cxn ang="0">
                    <a:pos x="0" y="42"/>
                  </a:cxn>
                </a:cxnLst>
                <a:rect l="0" t="0" r="r" b="b"/>
                <a:pathLst>
                  <a:path w="5740" h="42">
                    <a:moveTo>
                      <a:pt x="0" y="42"/>
                    </a:moveTo>
                    <a:lnTo>
                      <a:pt x="5740" y="42"/>
                    </a:lnTo>
                    <a:lnTo>
                      <a:pt x="5740" y="0"/>
                    </a:lnTo>
                    <a:lnTo>
                      <a:pt x="0" y="0"/>
                    </a:lnTo>
                    <a:lnTo>
                      <a:pt x="0" y="42"/>
                    </a:lnTo>
                    <a:lnTo>
                      <a:pt x="0" y="42"/>
                    </a:lnTo>
                    <a:close/>
                  </a:path>
                </a:pathLst>
              </a:custGeom>
              <a:gradFill rotWithShape="0">
                <a:gsLst>
                  <a:gs pos="0">
                    <a:schemeClr val="bg2">
                      <a:gamma/>
                      <a:shade val="94118"/>
                      <a:invGamma/>
                    </a:schemeClr>
                  </a:gs>
                  <a:gs pos="100000">
                    <a:schemeClr val="bg2"/>
                  </a:gs>
                </a:gsLst>
                <a:lin ang="5400000" scaled="1"/>
              </a:gradFill>
              <a:ln w="9525">
                <a:noFill/>
                <a:round/>
                <a:headEnd/>
                <a:tailEnd/>
              </a:ln>
            </p:spPr>
            <p:txBody>
              <a:bodyPr/>
              <a:lstStyle/>
              <a:p>
                <a:pPr>
                  <a:defRPr/>
                </a:pPr>
                <a:endParaRPr lang="en-US"/>
              </a:p>
            </p:txBody>
          </p:sp>
          <p:sp>
            <p:nvSpPr>
              <p:cNvPr id="9" name="Freeform 7"/>
              <p:cNvSpPr>
                <a:spLocks/>
              </p:cNvSpPr>
              <p:nvPr/>
            </p:nvSpPr>
            <p:spPr bwMode="hidden">
              <a:xfrm>
                <a:off x="0" y="3665"/>
                <a:ext cx="5758" cy="30"/>
              </a:xfrm>
              <a:custGeom>
                <a:avLst/>
                <a:gdLst/>
                <a:ahLst/>
                <a:cxnLst>
                  <a:cxn ang="0">
                    <a:pos x="0" y="30"/>
                  </a:cxn>
                  <a:cxn ang="0">
                    <a:pos x="5740" y="30"/>
                  </a:cxn>
                  <a:cxn ang="0">
                    <a:pos x="5740" y="0"/>
                  </a:cxn>
                  <a:cxn ang="0">
                    <a:pos x="0" y="0"/>
                  </a:cxn>
                  <a:cxn ang="0">
                    <a:pos x="0" y="30"/>
                  </a:cxn>
                  <a:cxn ang="0">
                    <a:pos x="0" y="30"/>
                  </a:cxn>
                </a:cxnLst>
                <a:rect l="0" t="0" r="r" b="b"/>
                <a:pathLst>
                  <a:path w="5740" h="30">
                    <a:moveTo>
                      <a:pt x="0" y="30"/>
                    </a:moveTo>
                    <a:lnTo>
                      <a:pt x="5740" y="30"/>
                    </a:lnTo>
                    <a:lnTo>
                      <a:pt x="5740" y="0"/>
                    </a:lnTo>
                    <a:lnTo>
                      <a:pt x="0" y="0"/>
                    </a:lnTo>
                    <a:lnTo>
                      <a:pt x="0" y="30"/>
                    </a:lnTo>
                    <a:lnTo>
                      <a:pt x="0" y="30"/>
                    </a:lnTo>
                    <a:close/>
                  </a:path>
                </a:pathLst>
              </a:custGeom>
              <a:gradFill rotWithShape="0">
                <a:gsLst>
                  <a:gs pos="0">
                    <a:schemeClr val="bg2">
                      <a:gamma/>
                      <a:shade val="94118"/>
                      <a:invGamma/>
                    </a:schemeClr>
                  </a:gs>
                  <a:gs pos="100000">
                    <a:schemeClr val="bg2"/>
                  </a:gs>
                </a:gsLst>
                <a:lin ang="5400000" scaled="1"/>
              </a:gradFill>
              <a:ln w="9525">
                <a:noFill/>
                <a:round/>
                <a:headEnd/>
                <a:tailEnd/>
              </a:ln>
            </p:spPr>
            <p:txBody>
              <a:bodyPr/>
              <a:lstStyle/>
              <a:p>
                <a:pPr>
                  <a:defRPr/>
                </a:pPr>
                <a:endParaRPr lang="en-US"/>
              </a:p>
            </p:txBody>
          </p:sp>
          <p:sp>
            <p:nvSpPr>
              <p:cNvPr id="10" name="Freeform 8"/>
              <p:cNvSpPr>
                <a:spLocks/>
              </p:cNvSpPr>
              <p:nvPr/>
            </p:nvSpPr>
            <p:spPr bwMode="hidden">
              <a:xfrm>
                <a:off x="0" y="3364"/>
                <a:ext cx="5758" cy="30"/>
              </a:xfrm>
              <a:custGeom>
                <a:avLst/>
                <a:gdLst/>
                <a:ahLst/>
                <a:cxnLst>
                  <a:cxn ang="0">
                    <a:pos x="0" y="30"/>
                  </a:cxn>
                  <a:cxn ang="0">
                    <a:pos x="5740" y="30"/>
                  </a:cxn>
                  <a:cxn ang="0">
                    <a:pos x="5740" y="0"/>
                  </a:cxn>
                  <a:cxn ang="0">
                    <a:pos x="0" y="0"/>
                  </a:cxn>
                  <a:cxn ang="0">
                    <a:pos x="0" y="30"/>
                  </a:cxn>
                  <a:cxn ang="0">
                    <a:pos x="0" y="30"/>
                  </a:cxn>
                </a:cxnLst>
                <a:rect l="0" t="0" r="r" b="b"/>
                <a:pathLst>
                  <a:path w="5740" h="30">
                    <a:moveTo>
                      <a:pt x="0" y="30"/>
                    </a:moveTo>
                    <a:lnTo>
                      <a:pt x="5740" y="30"/>
                    </a:lnTo>
                    <a:lnTo>
                      <a:pt x="5740" y="0"/>
                    </a:lnTo>
                    <a:lnTo>
                      <a:pt x="0" y="0"/>
                    </a:lnTo>
                    <a:lnTo>
                      <a:pt x="0" y="30"/>
                    </a:lnTo>
                    <a:lnTo>
                      <a:pt x="0" y="30"/>
                    </a:lnTo>
                    <a:close/>
                  </a:path>
                </a:pathLst>
              </a:custGeom>
              <a:gradFill rotWithShape="0">
                <a:gsLst>
                  <a:gs pos="0">
                    <a:schemeClr val="bg2">
                      <a:gamma/>
                      <a:shade val="90980"/>
                      <a:invGamma/>
                    </a:schemeClr>
                  </a:gs>
                  <a:gs pos="100000">
                    <a:schemeClr val="bg2"/>
                  </a:gs>
                </a:gsLst>
                <a:lin ang="5400000" scaled="1"/>
              </a:gradFill>
              <a:ln w="9525">
                <a:noFill/>
                <a:round/>
                <a:headEnd/>
                <a:tailEnd/>
              </a:ln>
            </p:spPr>
            <p:txBody>
              <a:bodyPr/>
              <a:lstStyle/>
              <a:p>
                <a:pPr>
                  <a:defRPr/>
                </a:pPr>
                <a:endParaRPr lang="en-US"/>
              </a:p>
            </p:txBody>
          </p:sp>
          <p:sp>
            <p:nvSpPr>
              <p:cNvPr id="11" name="Freeform 9"/>
              <p:cNvSpPr>
                <a:spLocks/>
              </p:cNvSpPr>
              <p:nvPr/>
            </p:nvSpPr>
            <p:spPr bwMode="hidden">
              <a:xfrm>
                <a:off x="0" y="3105"/>
                <a:ext cx="5758" cy="31"/>
              </a:xfrm>
              <a:custGeom>
                <a:avLst/>
                <a:gdLst/>
                <a:ahLst/>
                <a:cxnLst>
                  <a:cxn ang="0">
                    <a:pos x="0" y="30"/>
                  </a:cxn>
                  <a:cxn ang="0">
                    <a:pos x="5740" y="30"/>
                  </a:cxn>
                  <a:cxn ang="0">
                    <a:pos x="5740" y="0"/>
                  </a:cxn>
                  <a:cxn ang="0">
                    <a:pos x="0" y="0"/>
                  </a:cxn>
                  <a:cxn ang="0">
                    <a:pos x="0" y="30"/>
                  </a:cxn>
                  <a:cxn ang="0">
                    <a:pos x="0" y="30"/>
                  </a:cxn>
                </a:cxnLst>
                <a:rect l="0" t="0" r="r" b="b"/>
                <a:pathLst>
                  <a:path w="5740" h="30">
                    <a:moveTo>
                      <a:pt x="0" y="30"/>
                    </a:moveTo>
                    <a:lnTo>
                      <a:pt x="5740" y="30"/>
                    </a:lnTo>
                    <a:lnTo>
                      <a:pt x="5740" y="0"/>
                    </a:lnTo>
                    <a:lnTo>
                      <a:pt x="0" y="0"/>
                    </a:lnTo>
                    <a:lnTo>
                      <a:pt x="0" y="30"/>
                    </a:lnTo>
                    <a:lnTo>
                      <a:pt x="0" y="30"/>
                    </a:lnTo>
                    <a:close/>
                  </a:path>
                </a:pathLst>
              </a:custGeom>
              <a:gradFill rotWithShape="0">
                <a:gsLst>
                  <a:gs pos="0">
                    <a:schemeClr val="bg2">
                      <a:gamma/>
                      <a:shade val="90980"/>
                      <a:invGamma/>
                    </a:schemeClr>
                  </a:gs>
                  <a:gs pos="100000">
                    <a:schemeClr val="bg2"/>
                  </a:gs>
                </a:gsLst>
                <a:lin ang="5400000" scaled="1"/>
              </a:gradFill>
              <a:ln w="9525">
                <a:noFill/>
                <a:round/>
                <a:headEnd/>
                <a:tailEnd/>
              </a:ln>
            </p:spPr>
            <p:txBody>
              <a:bodyPr/>
              <a:lstStyle/>
              <a:p>
                <a:pPr>
                  <a:defRPr/>
                </a:pPr>
                <a:endParaRPr lang="en-US"/>
              </a:p>
            </p:txBody>
          </p:sp>
          <p:sp>
            <p:nvSpPr>
              <p:cNvPr id="12" name="Freeform 10"/>
              <p:cNvSpPr>
                <a:spLocks/>
              </p:cNvSpPr>
              <p:nvPr/>
            </p:nvSpPr>
            <p:spPr bwMode="hidden">
              <a:xfrm>
                <a:off x="0" y="2859"/>
                <a:ext cx="5758" cy="36"/>
              </a:xfrm>
              <a:custGeom>
                <a:avLst/>
                <a:gdLst/>
                <a:ahLst/>
                <a:cxnLst>
                  <a:cxn ang="0">
                    <a:pos x="5740" y="0"/>
                  </a:cxn>
                  <a:cxn ang="0">
                    <a:pos x="0" y="0"/>
                  </a:cxn>
                  <a:cxn ang="0">
                    <a:pos x="0" y="36"/>
                  </a:cxn>
                  <a:cxn ang="0">
                    <a:pos x="5740" y="36"/>
                  </a:cxn>
                  <a:cxn ang="0">
                    <a:pos x="5740" y="0"/>
                  </a:cxn>
                  <a:cxn ang="0">
                    <a:pos x="5740" y="0"/>
                  </a:cxn>
                </a:cxnLst>
                <a:rect l="0" t="0" r="r" b="b"/>
                <a:pathLst>
                  <a:path w="5740" h="36">
                    <a:moveTo>
                      <a:pt x="5740" y="0"/>
                    </a:moveTo>
                    <a:lnTo>
                      <a:pt x="0" y="0"/>
                    </a:lnTo>
                    <a:lnTo>
                      <a:pt x="0" y="36"/>
                    </a:lnTo>
                    <a:lnTo>
                      <a:pt x="5740" y="36"/>
                    </a:lnTo>
                    <a:lnTo>
                      <a:pt x="5740" y="0"/>
                    </a:lnTo>
                    <a:lnTo>
                      <a:pt x="5740" y="0"/>
                    </a:lnTo>
                    <a:close/>
                  </a:path>
                </a:pathLst>
              </a:custGeom>
              <a:gradFill rotWithShape="0">
                <a:gsLst>
                  <a:gs pos="0">
                    <a:schemeClr val="bg2">
                      <a:gamma/>
                      <a:shade val="87843"/>
                      <a:invGamma/>
                    </a:schemeClr>
                  </a:gs>
                  <a:gs pos="100000">
                    <a:schemeClr val="bg2"/>
                  </a:gs>
                </a:gsLst>
                <a:lin ang="5400000" scaled="1"/>
              </a:gradFill>
              <a:ln w="9525">
                <a:noFill/>
                <a:round/>
                <a:headEnd/>
                <a:tailEnd/>
              </a:ln>
            </p:spPr>
            <p:txBody>
              <a:bodyPr/>
              <a:lstStyle/>
              <a:p>
                <a:pPr>
                  <a:defRPr/>
                </a:pPr>
                <a:endParaRPr lang="en-US"/>
              </a:p>
            </p:txBody>
          </p:sp>
          <p:sp>
            <p:nvSpPr>
              <p:cNvPr id="13" name="Freeform 11"/>
              <p:cNvSpPr>
                <a:spLocks/>
              </p:cNvSpPr>
              <p:nvPr/>
            </p:nvSpPr>
            <p:spPr bwMode="hidden">
              <a:xfrm>
                <a:off x="0" y="2644"/>
                <a:ext cx="5758" cy="30"/>
              </a:xfrm>
              <a:custGeom>
                <a:avLst/>
                <a:gdLst/>
                <a:ahLst/>
                <a:cxnLst>
                  <a:cxn ang="0">
                    <a:pos x="5740" y="0"/>
                  </a:cxn>
                  <a:cxn ang="0">
                    <a:pos x="0" y="0"/>
                  </a:cxn>
                  <a:cxn ang="0">
                    <a:pos x="0" y="30"/>
                  </a:cxn>
                  <a:cxn ang="0">
                    <a:pos x="5740" y="30"/>
                  </a:cxn>
                  <a:cxn ang="0">
                    <a:pos x="5740" y="0"/>
                  </a:cxn>
                  <a:cxn ang="0">
                    <a:pos x="5740" y="0"/>
                  </a:cxn>
                </a:cxnLst>
                <a:rect l="0" t="0" r="r" b="b"/>
                <a:pathLst>
                  <a:path w="5740" h="30">
                    <a:moveTo>
                      <a:pt x="5740" y="0"/>
                    </a:moveTo>
                    <a:lnTo>
                      <a:pt x="0" y="0"/>
                    </a:lnTo>
                    <a:lnTo>
                      <a:pt x="0" y="30"/>
                    </a:lnTo>
                    <a:lnTo>
                      <a:pt x="5740" y="30"/>
                    </a:lnTo>
                    <a:lnTo>
                      <a:pt x="5740" y="0"/>
                    </a:lnTo>
                    <a:lnTo>
                      <a:pt x="5740" y="0"/>
                    </a:lnTo>
                    <a:close/>
                  </a:path>
                </a:pathLst>
              </a:custGeom>
              <a:gradFill rotWithShape="0">
                <a:gsLst>
                  <a:gs pos="0">
                    <a:schemeClr val="bg2">
                      <a:gamma/>
                      <a:shade val="87843"/>
                      <a:invGamma/>
                    </a:schemeClr>
                  </a:gs>
                  <a:gs pos="100000">
                    <a:schemeClr val="bg2"/>
                  </a:gs>
                </a:gsLst>
                <a:lin ang="5400000" scaled="1"/>
              </a:gradFill>
              <a:ln w="9525">
                <a:noFill/>
                <a:round/>
                <a:headEnd/>
                <a:tailEnd/>
              </a:ln>
            </p:spPr>
            <p:txBody>
              <a:bodyPr/>
              <a:lstStyle/>
              <a:p>
                <a:pPr>
                  <a:defRPr/>
                </a:pPr>
                <a:endParaRPr lang="en-US"/>
              </a:p>
            </p:txBody>
          </p:sp>
          <p:sp>
            <p:nvSpPr>
              <p:cNvPr id="14" name="Freeform 12"/>
              <p:cNvSpPr>
                <a:spLocks/>
              </p:cNvSpPr>
              <p:nvPr/>
            </p:nvSpPr>
            <p:spPr bwMode="hidden">
              <a:xfrm>
                <a:off x="0" y="2433"/>
                <a:ext cx="5758" cy="36"/>
              </a:xfrm>
              <a:custGeom>
                <a:avLst/>
                <a:gdLst/>
                <a:ahLst/>
                <a:cxnLst>
                  <a:cxn ang="0">
                    <a:pos x="5740" y="0"/>
                  </a:cxn>
                  <a:cxn ang="0">
                    <a:pos x="0" y="0"/>
                  </a:cxn>
                  <a:cxn ang="0">
                    <a:pos x="0" y="36"/>
                  </a:cxn>
                  <a:cxn ang="0">
                    <a:pos x="5740" y="36"/>
                  </a:cxn>
                  <a:cxn ang="0">
                    <a:pos x="5740" y="0"/>
                  </a:cxn>
                  <a:cxn ang="0">
                    <a:pos x="5740" y="0"/>
                  </a:cxn>
                </a:cxnLst>
                <a:rect l="0" t="0" r="r" b="b"/>
                <a:pathLst>
                  <a:path w="5740" h="36">
                    <a:moveTo>
                      <a:pt x="5740" y="0"/>
                    </a:moveTo>
                    <a:lnTo>
                      <a:pt x="0" y="0"/>
                    </a:lnTo>
                    <a:lnTo>
                      <a:pt x="0" y="36"/>
                    </a:lnTo>
                    <a:lnTo>
                      <a:pt x="5740" y="36"/>
                    </a:lnTo>
                    <a:lnTo>
                      <a:pt x="5740" y="0"/>
                    </a:lnTo>
                    <a:lnTo>
                      <a:pt x="5740" y="0"/>
                    </a:lnTo>
                    <a:close/>
                  </a:path>
                </a:pathLst>
              </a:custGeom>
              <a:gradFill rotWithShape="0">
                <a:gsLst>
                  <a:gs pos="0">
                    <a:schemeClr val="bg2">
                      <a:gamma/>
                      <a:shade val="84706"/>
                      <a:invGamma/>
                    </a:schemeClr>
                  </a:gs>
                  <a:gs pos="100000">
                    <a:schemeClr val="bg2"/>
                  </a:gs>
                </a:gsLst>
                <a:lin ang="5400000" scaled="1"/>
              </a:gradFill>
              <a:ln w="9525">
                <a:noFill/>
                <a:round/>
                <a:headEnd/>
                <a:tailEnd/>
              </a:ln>
            </p:spPr>
            <p:txBody>
              <a:bodyPr/>
              <a:lstStyle/>
              <a:p>
                <a:pPr>
                  <a:defRPr/>
                </a:pPr>
                <a:endParaRPr lang="en-US"/>
              </a:p>
            </p:txBody>
          </p:sp>
          <p:sp>
            <p:nvSpPr>
              <p:cNvPr id="15" name="Freeform 13"/>
              <p:cNvSpPr>
                <a:spLocks/>
              </p:cNvSpPr>
              <p:nvPr/>
            </p:nvSpPr>
            <p:spPr bwMode="hidden">
              <a:xfrm>
                <a:off x="0" y="2259"/>
                <a:ext cx="5758" cy="24"/>
              </a:xfrm>
              <a:custGeom>
                <a:avLst/>
                <a:gdLst/>
                <a:ahLst/>
                <a:cxnLst>
                  <a:cxn ang="0">
                    <a:pos x="5740" y="0"/>
                  </a:cxn>
                  <a:cxn ang="0">
                    <a:pos x="0" y="0"/>
                  </a:cxn>
                  <a:cxn ang="0">
                    <a:pos x="0" y="24"/>
                  </a:cxn>
                  <a:cxn ang="0">
                    <a:pos x="5740" y="24"/>
                  </a:cxn>
                  <a:cxn ang="0">
                    <a:pos x="5740" y="0"/>
                  </a:cxn>
                  <a:cxn ang="0">
                    <a:pos x="5740" y="0"/>
                  </a:cxn>
                </a:cxnLst>
                <a:rect l="0" t="0" r="r" b="b"/>
                <a:pathLst>
                  <a:path w="5740" h="24">
                    <a:moveTo>
                      <a:pt x="5740" y="0"/>
                    </a:moveTo>
                    <a:lnTo>
                      <a:pt x="0" y="0"/>
                    </a:lnTo>
                    <a:lnTo>
                      <a:pt x="0" y="24"/>
                    </a:lnTo>
                    <a:lnTo>
                      <a:pt x="5740" y="24"/>
                    </a:lnTo>
                    <a:lnTo>
                      <a:pt x="5740" y="0"/>
                    </a:lnTo>
                    <a:lnTo>
                      <a:pt x="5740" y="0"/>
                    </a:lnTo>
                    <a:close/>
                  </a:path>
                </a:pathLst>
              </a:custGeom>
              <a:gradFill rotWithShape="0">
                <a:gsLst>
                  <a:gs pos="0">
                    <a:schemeClr val="bg2">
                      <a:gamma/>
                      <a:shade val="84706"/>
                      <a:invGamma/>
                    </a:schemeClr>
                  </a:gs>
                  <a:gs pos="100000">
                    <a:schemeClr val="bg2"/>
                  </a:gs>
                </a:gsLst>
                <a:lin ang="5400000" scaled="1"/>
              </a:gradFill>
              <a:ln w="9525">
                <a:noFill/>
                <a:round/>
                <a:headEnd/>
                <a:tailEnd/>
              </a:ln>
            </p:spPr>
            <p:txBody>
              <a:bodyPr/>
              <a:lstStyle/>
              <a:p>
                <a:pPr>
                  <a:defRPr/>
                </a:pPr>
                <a:endParaRPr lang="en-US"/>
              </a:p>
            </p:txBody>
          </p:sp>
          <p:sp>
            <p:nvSpPr>
              <p:cNvPr id="16" name="Freeform 14"/>
              <p:cNvSpPr>
                <a:spLocks/>
              </p:cNvSpPr>
              <p:nvPr/>
            </p:nvSpPr>
            <p:spPr bwMode="hidden">
              <a:xfrm>
                <a:off x="0" y="2090"/>
                <a:ext cx="5758" cy="24"/>
              </a:xfrm>
              <a:custGeom>
                <a:avLst/>
                <a:gdLst/>
                <a:ahLst/>
                <a:cxnLst>
                  <a:cxn ang="0">
                    <a:pos x="5740" y="0"/>
                  </a:cxn>
                  <a:cxn ang="0">
                    <a:pos x="0" y="0"/>
                  </a:cxn>
                  <a:cxn ang="0">
                    <a:pos x="0" y="24"/>
                  </a:cxn>
                  <a:cxn ang="0">
                    <a:pos x="5740" y="24"/>
                  </a:cxn>
                  <a:cxn ang="0">
                    <a:pos x="5740" y="0"/>
                  </a:cxn>
                  <a:cxn ang="0">
                    <a:pos x="5740" y="0"/>
                  </a:cxn>
                </a:cxnLst>
                <a:rect l="0" t="0" r="r" b="b"/>
                <a:pathLst>
                  <a:path w="5740" h="24">
                    <a:moveTo>
                      <a:pt x="5740" y="0"/>
                    </a:moveTo>
                    <a:lnTo>
                      <a:pt x="0" y="0"/>
                    </a:lnTo>
                    <a:lnTo>
                      <a:pt x="0" y="24"/>
                    </a:lnTo>
                    <a:lnTo>
                      <a:pt x="5740" y="24"/>
                    </a:lnTo>
                    <a:lnTo>
                      <a:pt x="5740" y="0"/>
                    </a:lnTo>
                    <a:lnTo>
                      <a:pt x="5740" y="0"/>
                    </a:lnTo>
                    <a:close/>
                  </a:path>
                </a:pathLst>
              </a:custGeom>
              <a:gradFill rotWithShape="0">
                <a:gsLst>
                  <a:gs pos="0">
                    <a:schemeClr val="bg2">
                      <a:gamma/>
                      <a:shade val="81961"/>
                      <a:invGamma/>
                    </a:schemeClr>
                  </a:gs>
                  <a:gs pos="100000">
                    <a:schemeClr val="bg2"/>
                  </a:gs>
                </a:gsLst>
                <a:lin ang="5400000" scaled="1"/>
              </a:gradFill>
              <a:ln w="9525">
                <a:noFill/>
                <a:round/>
                <a:headEnd/>
                <a:tailEnd/>
              </a:ln>
            </p:spPr>
            <p:txBody>
              <a:bodyPr/>
              <a:lstStyle/>
              <a:p>
                <a:pPr>
                  <a:defRPr/>
                </a:pPr>
                <a:endParaRPr lang="en-US"/>
              </a:p>
            </p:txBody>
          </p:sp>
          <p:sp>
            <p:nvSpPr>
              <p:cNvPr id="17" name="Freeform 15"/>
              <p:cNvSpPr>
                <a:spLocks/>
              </p:cNvSpPr>
              <p:nvPr/>
            </p:nvSpPr>
            <p:spPr bwMode="hidden">
              <a:xfrm>
                <a:off x="0" y="1928"/>
                <a:ext cx="5758" cy="24"/>
              </a:xfrm>
              <a:custGeom>
                <a:avLst/>
                <a:gdLst/>
                <a:ahLst/>
                <a:cxnLst>
                  <a:cxn ang="0">
                    <a:pos x="5740" y="0"/>
                  </a:cxn>
                  <a:cxn ang="0">
                    <a:pos x="0" y="0"/>
                  </a:cxn>
                  <a:cxn ang="0">
                    <a:pos x="0" y="24"/>
                  </a:cxn>
                  <a:cxn ang="0">
                    <a:pos x="5740" y="24"/>
                  </a:cxn>
                  <a:cxn ang="0">
                    <a:pos x="5740" y="0"/>
                  </a:cxn>
                  <a:cxn ang="0">
                    <a:pos x="5740" y="0"/>
                  </a:cxn>
                </a:cxnLst>
                <a:rect l="0" t="0" r="r" b="b"/>
                <a:pathLst>
                  <a:path w="5740" h="24">
                    <a:moveTo>
                      <a:pt x="5740" y="0"/>
                    </a:moveTo>
                    <a:lnTo>
                      <a:pt x="0" y="0"/>
                    </a:lnTo>
                    <a:lnTo>
                      <a:pt x="0" y="24"/>
                    </a:lnTo>
                    <a:lnTo>
                      <a:pt x="5740" y="24"/>
                    </a:lnTo>
                    <a:lnTo>
                      <a:pt x="5740" y="0"/>
                    </a:lnTo>
                    <a:lnTo>
                      <a:pt x="5740" y="0"/>
                    </a:lnTo>
                    <a:close/>
                  </a:path>
                </a:pathLst>
              </a:custGeom>
              <a:gradFill rotWithShape="0">
                <a:gsLst>
                  <a:gs pos="0">
                    <a:schemeClr val="bg2">
                      <a:gamma/>
                      <a:shade val="78824"/>
                      <a:invGamma/>
                    </a:schemeClr>
                  </a:gs>
                  <a:gs pos="100000">
                    <a:schemeClr val="bg2"/>
                  </a:gs>
                </a:gsLst>
                <a:lin ang="5400000" scaled="1"/>
              </a:gradFill>
              <a:ln w="9525">
                <a:noFill/>
                <a:round/>
                <a:headEnd/>
                <a:tailEnd/>
              </a:ln>
            </p:spPr>
            <p:txBody>
              <a:bodyPr/>
              <a:lstStyle/>
              <a:p>
                <a:pPr>
                  <a:defRPr/>
                </a:pPr>
                <a:endParaRPr lang="en-US"/>
              </a:p>
            </p:txBody>
          </p:sp>
          <p:sp>
            <p:nvSpPr>
              <p:cNvPr id="18" name="Freeform 16"/>
              <p:cNvSpPr>
                <a:spLocks/>
              </p:cNvSpPr>
              <p:nvPr/>
            </p:nvSpPr>
            <p:spPr bwMode="hidden">
              <a:xfrm>
                <a:off x="0" y="1645"/>
                <a:ext cx="5758" cy="12"/>
              </a:xfrm>
              <a:custGeom>
                <a:avLst/>
                <a:gdLst/>
                <a:ahLst/>
                <a:cxnLst>
                  <a:cxn ang="0">
                    <a:pos x="5740" y="0"/>
                  </a:cxn>
                  <a:cxn ang="0">
                    <a:pos x="0" y="0"/>
                  </a:cxn>
                  <a:cxn ang="0">
                    <a:pos x="0" y="12"/>
                  </a:cxn>
                  <a:cxn ang="0">
                    <a:pos x="5740" y="12"/>
                  </a:cxn>
                  <a:cxn ang="0">
                    <a:pos x="5740" y="0"/>
                  </a:cxn>
                  <a:cxn ang="0">
                    <a:pos x="5740" y="0"/>
                  </a:cxn>
                </a:cxnLst>
                <a:rect l="0" t="0" r="r" b="b"/>
                <a:pathLst>
                  <a:path w="5740" h="12">
                    <a:moveTo>
                      <a:pt x="5740" y="0"/>
                    </a:moveTo>
                    <a:lnTo>
                      <a:pt x="0" y="0"/>
                    </a:lnTo>
                    <a:lnTo>
                      <a:pt x="0" y="12"/>
                    </a:lnTo>
                    <a:lnTo>
                      <a:pt x="5740" y="12"/>
                    </a:lnTo>
                    <a:lnTo>
                      <a:pt x="5740" y="0"/>
                    </a:lnTo>
                    <a:lnTo>
                      <a:pt x="5740" y="0"/>
                    </a:lnTo>
                    <a:close/>
                  </a:path>
                </a:pathLst>
              </a:custGeom>
              <a:gradFill rotWithShape="0">
                <a:gsLst>
                  <a:gs pos="0">
                    <a:schemeClr val="bg2">
                      <a:gamma/>
                      <a:shade val="78824"/>
                      <a:invGamma/>
                    </a:schemeClr>
                  </a:gs>
                  <a:gs pos="100000">
                    <a:schemeClr val="bg2"/>
                  </a:gs>
                </a:gsLst>
                <a:lin ang="5400000" scaled="1"/>
              </a:gradFill>
              <a:ln w="9525">
                <a:noFill/>
                <a:round/>
                <a:headEnd/>
                <a:tailEnd/>
              </a:ln>
            </p:spPr>
            <p:txBody>
              <a:bodyPr/>
              <a:lstStyle/>
              <a:p>
                <a:pPr>
                  <a:defRPr/>
                </a:pPr>
                <a:endParaRPr lang="en-US"/>
              </a:p>
            </p:txBody>
          </p:sp>
          <p:sp>
            <p:nvSpPr>
              <p:cNvPr id="19" name="Freeform 17"/>
              <p:cNvSpPr>
                <a:spLocks/>
              </p:cNvSpPr>
              <p:nvPr/>
            </p:nvSpPr>
            <p:spPr bwMode="hidden">
              <a:xfrm>
                <a:off x="0" y="1778"/>
                <a:ext cx="5758" cy="24"/>
              </a:xfrm>
              <a:custGeom>
                <a:avLst/>
                <a:gdLst/>
                <a:ahLst/>
                <a:cxnLst>
                  <a:cxn ang="0">
                    <a:pos x="5740" y="0"/>
                  </a:cxn>
                  <a:cxn ang="0">
                    <a:pos x="0" y="0"/>
                  </a:cxn>
                  <a:cxn ang="0">
                    <a:pos x="0" y="24"/>
                  </a:cxn>
                  <a:cxn ang="0">
                    <a:pos x="5740" y="24"/>
                  </a:cxn>
                  <a:cxn ang="0">
                    <a:pos x="5740" y="0"/>
                  </a:cxn>
                  <a:cxn ang="0">
                    <a:pos x="5740" y="0"/>
                  </a:cxn>
                </a:cxnLst>
                <a:rect l="0" t="0" r="r" b="b"/>
                <a:pathLst>
                  <a:path w="5740" h="24">
                    <a:moveTo>
                      <a:pt x="5740" y="0"/>
                    </a:moveTo>
                    <a:lnTo>
                      <a:pt x="0" y="0"/>
                    </a:lnTo>
                    <a:lnTo>
                      <a:pt x="0" y="24"/>
                    </a:lnTo>
                    <a:lnTo>
                      <a:pt x="5740" y="24"/>
                    </a:lnTo>
                    <a:lnTo>
                      <a:pt x="5740" y="0"/>
                    </a:lnTo>
                    <a:lnTo>
                      <a:pt x="5740" y="0"/>
                    </a:lnTo>
                    <a:close/>
                  </a:path>
                </a:pathLst>
              </a:custGeom>
              <a:gradFill rotWithShape="0">
                <a:gsLst>
                  <a:gs pos="0">
                    <a:schemeClr val="bg2">
                      <a:gamma/>
                      <a:shade val="78824"/>
                      <a:invGamma/>
                    </a:schemeClr>
                  </a:gs>
                  <a:gs pos="100000">
                    <a:schemeClr val="bg2"/>
                  </a:gs>
                </a:gsLst>
                <a:lin ang="5400000" scaled="1"/>
              </a:gradFill>
              <a:ln w="9525">
                <a:noFill/>
                <a:round/>
                <a:headEnd/>
                <a:tailEnd/>
              </a:ln>
            </p:spPr>
            <p:txBody>
              <a:bodyPr/>
              <a:lstStyle/>
              <a:p>
                <a:pPr>
                  <a:defRPr/>
                </a:pPr>
                <a:endParaRPr lang="en-US"/>
              </a:p>
            </p:txBody>
          </p:sp>
          <p:sp>
            <p:nvSpPr>
              <p:cNvPr id="20" name="Freeform 18"/>
              <p:cNvSpPr>
                <a:spLocks/>
              </p:cNvSpPr>
              <p:nvPr/>
            </p:nvSpPr>
            <p:spPr bwMode="hidden">
              <a:xfrm>
                <a:off x="0" y="1520"/>
                <a:ext cx="5758" cy="12"/>
              </a:xfrm>
              <a:custGeom>
                <a:avLst/>
                <a:gdLst/>
                <a:ahLst/>
                <a:cxnLst>
                  <a:cxn ang="0">
                    <a:pos x="5740" y="0"/>
                  </a:cxn>
                  <a:cxn ang="0">
                    <a:pos x="0" y="0"/>
                  </a:cxn>
                  <a:cxn ang="0">
                    <a:pos x="0" y="12"/>
                  </a:cxn>
                  <a:cxn ang="0">
                    <a:pos x="5740" y="12"/>
                  </a:cxn>
                  <a:cxn ang="0">
                    <a:pos x="5740" y="0"/>
                  </a:cxn>
                  <a:cxn ang="0">
                    <a:pos x="5740" y="0"/>
                  </a:cxn>
                </a:cxnLst>
                <a:rect l="0" t="0" r="r" b="b"/>
                <a:pathLst>
                  <a:path w="5740" h="12">
                    <a:moveTo>
                      <a:pt x="5740" y="0"/>
                    </a:moveTo>
                    <a:lnTo>
                      <a:pt x="0" y="0"/>
                    </a:lnTo>
                    <a:lnTo>
                      <a:pt x="0" y="12"/>
                    </a:lnTo>
                    <a:lnTo>
                      <a:pt x="5740" y="12"/>
                    </a:lnTo>
                    <a:lnTo>
                      <a:pt x="5740" y="0"/>
                    </a:lnTo>
                    <a:lnTo>
                      <a:pt x="5740" y="0"/>
                    </a:lnTo>
                    <a:close/>
                  </a:path>
                </a:pathLst>
              </a:custGeom>
              <a:gradFill rotWithShape="0">
                <a:gsLst>
                  <a:gs pos="0">
                    <a:schemeClr val="bg2">
                      <a:gamma/>
                      <a:shade val="78824"/>
                      <a:invGamma/>
                    </a:schemeClr>
                  </a:gs>
                  <a:gs pos="100000">
                    <a:schemeClr val="bg2"/>
                  </a:gs>
                </a:gsLst>
                <a:lin ang="5400000" scaled="1"/>
              </a:gradFill>
              <a:ln w="9525">
                <a:noFill/>
                <a:round/>
                <a:headEnd/>
                <a:tailEnd/>
              </a:ln>
            </p:spPr>
            <p:txBody>
              <a:bodyPr/>
              <a:lstStyle/>
              <a:p>
                <a:pPr>
                  <a:defRPr/>
                </a:pPr>
                <a:endParaRPr lang="en-US"/>
              </a:p>
            </p:txBody>
          </p:sp>
          <p:sp>
            <p:nvSpPr>
              <p:cNvPr id="21" name="Freeform 19"/>
              <p:cNvSpPr>
                <a:spLocks/>
              </p:cNvSpPr>
              <p:nvPr/>
            </p:nvSpPr>
            <p:spPr bwMode="hidden">
              <a:xfrm>
                <a:off x="0" y="1394"/>
                <a:ext cx="5758" cy="18"/>
              </a:xfrm>
              <a:custGeom>
                <a:avLst/>
                <a:gdLst/>
                <a:ahLst/>
                <a:cxnLst>
                  <a:cxn ang="0">
                    <a:pos x="5740" y="0"/>
                  </a:cxn>
                  <a:cxn ang="0">
                    <a:pos x="0" y="0"/>
                  </a:cxn>
                  <a:cxn ang="0">
                    <a:pos x="0" y="18"/>
                  </a:cxn>
                  <a:cxn ang="0">
                    <a:pos x="5740" y="18"/>
                  </a:cxn>
                  <a:cxn ang="0">
                    <a:pos x="5740" y="0"/>
                  </a:cxn>
                  <a:cxn ang="0">
                    <a:pos x="5740" y="0"/>
                  </a:cxn>
                </a:cxnLst>
                <a:rect l="0" t="0" r="r" b="b"/>
                <a:pathLst>
                  <a:path w="5740" h="18">
                    <a:moveTo>
                      <a:pt x="5740" y="0"/>
                    </a:moveTo>
                    <a:lnTo>
                      <a:pt x="0" y="0"/>
                    </a:lnTo>
                    <a:lnTo>
                      <a:pt x="0" y="18"/>
                    </a:lnTo>
                    <a:lnTo>
                      <a:pt x="5740" y="18"/>
                    </a:lnTo>
                    <a:lnTo>
                      <a:pt x="5740" y="0"/>
                    </a:lnTo>
                    <a:lnTo>
                      <a:pt x="5740" y="0"/>
                    </a:lnTo>
                    <a:close/>
                  </a:path>
                </a:pathLst>
              </a:custGeom>
              <a:gradFill rotWithShape="0">
                <a:gsLst>
                  <a:gs pos="0">
                    <a:schemeClr val="bg2">
                      <a:gamma/>
                      <a:shade val="78824"/>
                      <a:invGamma/>
                    </a:schemeClr>
                  </a:gs>
                  <a:gs pos="100000">
                    <a:schemeClr val="bg2"/>
                  </a:gs>
                </a:gsLst>
                <a:lin ang="5400000" scaled="1"/>
              </a:gradFill>
              <a:ln w="9525">
                <a:noFill/>
                <a:round/>
                <a:headEnd/>
                <a:tailEnd/>
              </a:ln>
            </p:spPr>
            <p:txBody>
              <a:bodyPr/>
              <a:lstStyle/>
              <a:p>
                <a:pPr>
                  <a:defRPr/>
                </a:pPr>
                <a:endParaRPr lang="en-US"/>
              </a:p>
            </p:txBody>
          </p:sp>
          <p:sp>
            <p:nvSpPr>
              <p:cNvPr id="22" name="Freeform 20"/>
              <p:cNvSpPr>
                <a:spLocks/>
              </p:cNvSpPr>
              <p:nvPr/>
            </p:nvSpPr>
            <p:spPr bwMode="hidden">
              <a:xfrm>
                <a:off x="0" y="1280"/>
                <a:ext cx="5758" cy="18"/>
              </a:xfrm>
              <a:custGeom>
                <a:avLst/>
                <a:gdLst/>
                <a:ahLst/>
                <a:cxnLst>
                  <a:cxn ang="0">
                    <a:pos x="5740" y="0"/>
                  </a:cxn>
                  <a:cxn ang="0">
                    <a:pos x="0" y="0"/>
                  </a:cxn>
                  <a:cxn ang="0">
                    <a:pos x="0" y="18"/>
                  </a:cxn>
                  <a:cxn ang="0">
                    <a:pos x="5740" y="18"/>
                  </a:cxn>
                  <a:cxn ang="0">
                    <a:pos x="5740" y="0"/>
                  </a:cxn>
                  <a:cxn ang="0">
                    <a:pos x="5740" y="0"/>
                  </a:cxn>
                </a:cxnLst>
                <a:rect l="0" t="0" r="r" b="b"/>
                <a:pathLst>
                  <a:path w="5740" h="18">
                    <a:moveTo>
                      <a:pt x="5740" y="0"/>
                    </a:moveTo>
                    <a:lnTo>
                      <a:pt x="0" y="0"/>
                    </a:lnTo>
                    <a:lnTo>
                      <a:pt x="0" y="18"/>
                    </a:lnTo>
                    <a:lnTo>
                      <a:pt x="5740" y="18"/>
                    </a:lnTo>
                    <a:lnTo>
                      <a:pt x="5740" y="0"/>
                    </a:lnTo>
                    <a:lnTo>
                      <a:pt x="5740" y="0"/>
                    </a:lnTo>
                    <a:close/>
                  </a:path>
                </a:pathLst>
              </a:custGeom>
              <a:gradFill rotWithShape="0">
                <a:gsLst>
                  <a:gs pos="0">
                    <a:schemeClr val="bg2">
                      <a:gamma/>
                      <a:shade val="78824"/>
                      <a:invGamma/>
                    </a:schemeClr>
                  </a:gs>
                  <a:gs pos="100000">
                    <a:schemeClr val="bg2"/>
                  </a:gs>
                </a:gsLst>
                <a:lin ang="5400000" scaled="1"/>
              </a:gradFill>
              <a:ln w="9525">
                <a:noFill/>
                <a:round/>
                <a:headEnd/>
                <a:tailEnd/>
              </a:ln>
            </p:spPr>
            <p:txBody>
              <a:bodyPr/>
              <a:lstStyle/>
              <a:p>
                <a:pPr>
                  <a:defRPr/>
                </a:pPr>
                <a:endParaRPr lang="en-US"/>
              </a:p>
            </p:txBody>
          </p:sp>
          <p:sp>
            <p:nvSpPr>
              <p:cNvPr id="23" name="Freeform 21"/>
              <p:cNvSpPr>
                <a:spLocks/>
              </p:cNvSpPr>
              <p:nvPr/>
            </p:nvSpPr>
            <p:spPr bwMode="hidden">
              <a:xfrm>
                <a:off x="0" y="1177"/>
                <a:ext cx="5758" cy="18"/>
              </a:xfrm>
              <a:custGeom>
                <a:avLst/>
                <a:gdLst/>
                <a:ahLst/>
                <a:cxnLst>
                  <a:cxn ang="0">
                    <a:pos x="5740" y="0"/>
                  </a:cxn>
                  <a:cxn ang="0">
                    <a:pos x="0" y="0"/>
                  </a:cxn>
                  <a:cxn ang="0">
                    <a:pos x="0" y="18"/>
                  </a:cxn>
                  <a:cxn ang="0">
                    <a:pos x="5740" y="18"/>
                  </a:cxn>
                  <a:cxn ang="0">
                    <a:pos x="5740" y="0"/>
                  </a:cxn>
                  <a:cxn ang="0">
                    <a:pos x="5740" y="0"/>
                  </a:cxn>
                </a:cxnLst>
                <a:rect l="0" t="0" r="r" b="b"/>
                <a:pathLst>
                  <a:path w="5740" h="18">
                    <a:moveTo>
                      <a:pt x="5740" y="0"/>
                    </a:moveTo>
                    <a:lnTo>
                      <a:pt x="0" y="0"/>
                    </a:lnTo>
                    <a:lnTo>
                      <a:pt x="0" y="18"/>
                    </a:lnTo>
                    <a:lnTo>
                      <a:pt x="5740" y="18"/>
                    </a:lnTo>
                    <a:lnTo>
                      <a:pt x="5740" y="0"/>
                    </a:lnTo>
                    <a:lnTo>
                      <a:pt x="5740" y="0"/>
                    </a:lnTo>
                    <a:close/>
                  </a:path>
                </a:pathLst>
              </a:custGeom>
              <a:gradFill rotWithShape="0">
                <a:gsLst>
                  <a:gs pos="0">
                    <a:schemeClr val="bg2">
                      <a:gamma/>
                      <a:shade val="78824"/>
                      <a:invGamma/>
                    </a:schemeClr>
                  </a:gs>
                  <a:gs pos="100000">
                    <a:schemeClr val="bg2"/>
                  </a:gs>
                </a:gsLst>
                <a:lin ang="5400000" scaled="1"/>
              </a:gradFill>
              <a:ln w="9525">
                <a:noFill/>
                <a:round/>
                <a:headEnd/>
                <a:tailEnd/>
              </a:ln>
            </p:spPr>
            <p:txBody>
              <a:bodyPr/>
              <a:lstStyle/>
              <a:p>
                <a:pPr>
                  <a:defRPr/>
                </a:pPr>
                <a:endParaRPr lang="en-US"/>
              </a:p>
            </p:txBody>
          </p:sp>
          <p:sp>
            <p:nvSpPr>
              <p:cNvPr id="24" name="Freeform 22"/>
              <p:cNvSpPr>
                <a:spLocks/>
              </p:cNvSpPr>
              <p:nvPr/>
            </p:nvSpPr>
            <p:spPr bwMode="hidden">
              <a:xfrm>
                <a:off x="0" y="24"/>
                <a:ext cx="5758" cy="30"/>
              </a:xfrm>
              <a:custGeom>
                <a:avLst/>
                <a:gdLst/>
                <a:ahLst/>
                <a:cxnLst>
                  <a:cxn ang="0">
                    <a:pos x="5740" y="0"/>
                  </a:cxn>
                  <a:cxn ang="0">
                    <a:pos x="0" y="0"/>
                  </a:cxn>
                  <a:cxn ang="0">
                    <a:pos x="0" y="30"/>
                  </a:cxn>
                  <a:cxn ang="0">
                    <a:pos x="5740" y="30"/>
                  </a:cxn>
                  <a:cxn ang="0">
                    <a:pos x="5740" y="0"/>
                  </a:cxn>
                  <a:cxn ang="0">
                    <a:pos x="5740" y="0"/>
                  </a:cxn>
                </a:cxnLst>
                <a:rect l="0" t="0" r="r" b="b"/>
                <a:pathLst>
                  <a:path w="5740" h="30">
                    <a:moveTo>
                      <a:pt x="5740" y="0"/>
                    </a:moveTo>
                    <a:lnTo>
                      <a:pt x="0" y="0"/>
                    </a:lnTo>
                    <a:lnTo>
                      <a:pt x="0" y="30"/>
                    </a:lnTo>
                    <a:lnTo>
                      <a:pt x="5740" y="30"/>
                    </a:lnTo>
                    <a:lnTo>
                      <a:pt x="5740" y="0"/>
                    </a:lnTo>
                    <a:lnTo>
                      <a:pt x="5740" y="0"/>
                    </a:lnTo>
                    <a:close/>
                  </a:path>
                </a:pathLst>
              </a:custGeom>
              <a:gradFill rotWithShape="0">
                <a:gsLst>
                  <a:gs pos="0">
                    <a:schemeClr val="bg2">
                      <a:gamma/>
                      <a:shade val="94118"/>
                      <a:invGamma/>
                    </a:schemeClr>
                  </a:gs>
                  <a:gs pos="100000">
                    <a:schemeClr val="bg2"/>
                  </a:gs>
                </a:gsLst>
                <a:lin ang="5400000" scaled="1"/>
              </a:gradFill>
              <a:ln w="9525">
                <a:noFill/>
                <a:round/>
                <a:headEnd/>
                <a:tailEnd/>
              </a:ln>
            </p:spPr>
            <p:txBody>
              <a:bodyPr/>
              <a:lstStyle/>
              <a:p>
                <a:pPr>
                  <a:defRPr/>
                </a:pPr>
                <a:endParaRPr lang="en-US"/>
              </a:p>
            </p:txBody>
          </p:sp>
          <p:sp>
            <p:nvSpPr>
              <p:cNvPr id="25" name="Freeform 23"/>
              <p:cNvSpPr>
                <a:spLocks/>
              </p:cNvSpPr>
              <p:nvPr/>
            </p:nvSpPr>
            <p:spPr bwMode="hidden">
              <a:xfrm>
                <a:off x="0" y="186"/>
                <a:ext cx="5758" cy="24"/>
              </a:xfrm>
              <a:custGeom>
                <a:avLst/>
                <a:gdLst/>
                <a:ahLst/>
                <a:cxnLst>
                  <a:cxn ang="0">
                    <a:pos x="5740" y="0"/>
                  </a:cxn>
                  <a:cxn ang="0">
                    <a:pos x="0" y="0"/>
                  </a:cxn>
                  <a:cxn ang="0">
                    <a:pos x="0" y="24"/>
                  </a:cxn>
                  <a:cxn ang="0">
                    <a:pos x="5740" y="24"/>
                  </a:cxn>
                  <a:cxn ang="0">
                    <a:pos x="5740" y="0"/>
                  </a:cxn>
                  <a:cxn ang="0">
                    <a:pos x="5740" y="0"/>
                  </a:cxn>
                </a:cxnLst>
                <a:rect l="0" t="0" r="r" b="b"/>
                <a:pathLst>
                  <a:path w="5740" h="24">
                    <a:moveTo>
                      <a:pt x="5740" y="0"/>
                    </a:moveTo>
                    <a:lnTo>
                      <a:pt x="0" y="0"/>
                    </a:lnTo>
                    <a:lnTo>
                      <a:pt x="0" y="24"/>
                    </a:lnTo>
                    <a:lnTo>
                      <a:pt x="5740" y="24"/>
                    </a:lnTo>
                    <a:lnTo>
                      <a:pt x="5740" y="0"/>
                    </a:lnTo>
                    <a:lnTo>
                      <a:pt x="5740" y="0"/>
                    </a:lnTo>
                    <a:close/>
                  </a:path>
                </a:pathLst>
              </a:custGeom>
              <a:gradFill rotWithShape="0">
                <a:gsLst>
                  <a:gs pos="0">
                    <a:schemeClr val="bg2">
                      <a:gamma/>
                      <a:shade val="94118"/>
                      <a:invGamma/>
                    </a:schemeClr>
                  </a:gs>
                  <a:gs pos="100000">
                    <a:schemeClr val="bg2"/>
                  </a:gs>
                </a:gsLst>
                <a:lin ang="5400000" scaled="1"/>
              </a:gradFill>
              <a:ln w="9525">
                <a:noFill/>
                <a:round/>
                <a:headEnd/>
                <a:tailEnd/>
              </a:ln>
            </p:spPr>
            <p:txBody>
              <a:bodyPr/>
              <a:lstStyle/>
              <a:p>
                <a:pPr>
                  <a:defRPr/>
                </a:pPr>
                <a:endParaRPr lang="en-US"/>
              </a:p>
            </p:txBody>
          </p:sp>
          <p:sp>
            <p:nvSpPr>
              <p:cNvPr id="26" name="Freeform 24"/>
              <p:cNvSpPr>
                <a:spLocks/>
              </p:cNvSpPr>
              <p:nvPr/>
            </p:nvSpPr>
            <p:spPr bwMode="hidden">
              <a:xfrm>
                <a:off x="0" y="475"/>
                <a:ext cx="5758" cy="24"/>
              </a:xfrm>
              <a:custGeom>
                <a:avLst/>
                <a:gdLst/>
                <a:ahLst/>
                <a:cxnLst>
                  <a:cxn ang="0">
                    <a:pos x="5740" y="0"/>
                  </a:cxn>
                  <a:cxn ang="0">
                    <a:pos x="0" y="0"/>
                  </a:cxn>
                  <a:cxn ang="0">
                    <a:pos x="0" y="24"/>
                  </a:cxn>
                  <a:cxn ang="0">
                    <a:pos x="5740" y="24"/>
                  </a:cxn>
                  <a:cxn ang="0">
                    <a:pos x="5740" y="0"/>
                  </a:cxn>
                  <a:cxn ang="0">
                    <a:pos x="5740" y="0"/>
                  </a:cxn>
                </a:cxnLst>
                <a:rect l="0" t="0" r="r" b="b"/>
                <a:pathLst>
                  <a:path w="5740" h="24">
                    <a:moveTo>
                      <a:pt x="5740" y="0"/>
                    </a:moveTo>
                    <a:lnTo>
                      <a:pt x="0" y="0"/>
                    </a:lnTo>
                    <a:lnTo>
                      <a:pt x="0" y="24"/>
                    </a:lnTo>
                    <a:lnTo>
                      <a:pt x="5740" y="24"/>
                    </a:lnTo>
                    <a:lnTo>
                      <a:pt x="5740" y="0"/>
                    </a:lnTo>
                    <a:lnTo>
                      <a:pt x="5740" y="0"/>
                    </a:lnTo>
                    <a:close/>
                  </a:path>
                </a:pathLst>
              </a:custGeom>
              <a:gradFill rotWithShape="0">
                <a:gsLst>
                  <a:gs pos="0">
                    <a:schemeClr val="bg2">
                      <a:gamma/>
                      <a:shade val="87843"/>
                      <a:invGamma/>
                    </a:schemeClr>
                  </a:gs>
                  <a:gs pos="100000">
                    <a:schemeClr val="bg2"/>
                  </a:gs>
                </a:gsLst>
                <a:lin ang="5400000" scaled="1"/>
              </a:gradFill>
              <a:ln w="9525">
                <a:noFill/>
                <a:round/>
                <a:headEnd/>
                <a:tailEnd/>
              </a:ln>
            </p:spPr>
            <p:txBody>
              <a:bodyPr/>
              <a:lstStyle/>
              <a:p>
                <a:pPr>
                  <a:defRPr/>
                </a:pPr>
                <a:endParaRPr lang="en-US"/>
              </a:p>
            </p:txBody>
          </p:sp>
          <p:sp>
            <p:nvSpPr>
              <p:cNvPr id="27" name="Freeform 25"/>
              <p:cNvSpPr>
                <a:spLocks/>
              </p:cNvSpPr>
              <p:nvPr/>
            </p:nvSpPr>
            <p:spPr bwMode="hidden">
              <a:xfrm>
                <a:off x="0" y="337"/>
                <a:ext cx="5758" cy="24"/>
              </a:xfrm>
              <a:custGeom>
                <a:avLst/>
                <a:gdLst/>
                <a:ahLst/>
                <a:cxnLst>
                  <a:cxn ang="0">
                    <a:pos x="5740" y="0"/>
                  </a:cxn>
                  <a:cxn ang="0">
                    <a:pos x="0" y="0"/>
                  </a:cxn>
                  <a:cxn ang="0">
                    <a:pos x="0" y="24"/>
                  </a:cxn>
                  <a:cxn ang="0">
                    <a:pos x="5740" y="24"/>
                  </a:cxn>
                  <a:cxn ang="0">
                    <a:pos x="5740" y="0"/>
                  </a:cxn>
                  <a:cxn ang="0">
                    <a:pos x="5740" y="0"/>
                  </a:cxn>
                </a:cxnLst>
                <a:rect l="0" t="0" r="r" b="b"/>
                <a:pathLst>
                  <a:path w="5740" h="24">
                    <a:moveTo>
                      <a:pt x="5740" y="0"/>
                    </a:moveTo>
                    <a:lnTo>
                      <a:pt x="0" y="0"/>
                    </a:lnTo>
                    <a:lnTo>
                      <a:pt x="0" y="24"/>
                    </a:lnTo>
                    <a:lnTo>
                      <a:pt x="5740" y="24"/>
                    </a:lnTo>
                    <a:lnTo>
                      <a:pt x="5740" y="0"/>
                    </a:lnTo>
                    <a:lnTo>
                      <a:pt x="5740" y="0"/>
                    </a:lnTo>
                    <a:close/>
                  </a:path>
                </a:pathLst>
              </a:custGeom>
              <a:gradFill rotWithShape="0">
                <a:gsLst>
                  <a:gs pos="0">
                    <a:schemeClr val="bg2">
                      <a:gamma/>
                      <a:shade val="90980"/>
                      <a:invGamma/>
                    </a:schemeClr>
                  </a:gs>
                  <a:gs pos="100000">
                    <a:schemeClr val="bg2"/>
                  </a:gs>
                </a:gsLst>
                <a:lin ang="5400000" scaled="1"/>
              </a:gradFill>
              <a:ln w="9525">
                <a:noFill/>
                <a:round/>
                <a:headEnd/>
                <a:tailEnd/>
              </a:ln>
            </p:spPr>
            <p:txBody>
              <a:bodyPr/>
              <a:lstStyle/>
              <a:p>
                <a:pPr>
                  <a:defRPr/>
                </a:pPr>
                <a:endParaRPr lang="en-US"/>
              </a:p>
            </p:txBody>
          </p:sp>
          <p:sp>
            <p:nvSpPr>
              <p:cNvPr id="28" name="Freeform 26"/>
              <p:cNvSpPr>
                <a:spLocks/>
              </p:cNvSpPr>
              <p:nvPr/>
            </p:nvSpPr>
            <p:spPr bwMode="hidden">
              <a:xfrm>
                <a:off x="0" y="600"/>
                <a:ext cx="5758" cy="24"/>
              </a:xfrm>
              <a:custGeom>
                <a:avLst/>
                <a:gdLst/>
                <a:ahLst/>
                <a:cxnLst>
                  <a:cxn ang="0">
                    <a:pos x="5740" y="0"/>
                  </a:cxn>
                  <a:cxn ang="0">
                    <a:pos x="0" y="0"/>
                  </a:cxn>
                  <a:cxn ang="0">
                    <a:pos x="0" y="24"/>
                  </a:cxn>
                  <a:cxn ang="0">
                    <a:pos x="5740" y="24"/>
                  </a:cxn>
                  <a:cxn ang="0">
                    <a:pos x="5740" y="0"/>
                  </a:cxn>
                  <a:cxn ang="0">
                    <a:pos x="5740" y="0"/>
                  </a:cxn>
                </a:cxnLst>
                <a:rect l="0" t="0" r="r" b="b"/>
                <a:pathLst>
                  <a:path w="5740" h="24">
                    <a:moveTo>
                      <a:pt x="5740" y="0"/>
                    </a:moveTo>
                    <a:lnTo>
                      <a:pt x="0" y="0"/>
                    </a:lnTo>
                    <a:lnTo>
                      <a:pt x="0" y="24"/>
                    </a:lnTo>
                    <a:lnTo>
                      <a:pt x="5740" y="24"/>
                    </a:lnTo>
                    <a:lnTo>
                      <a:pt x="5740" y="0"/>
                    </a:lnTo>
                    <a:lnTo>
                      <a:pt x="5740" y="0"/>
                    </a:lnTo>
                    <a:close/>
                  </a:path>
                </a:pathLst>
              </a:custGeom>
              <a:gradFill rotWithShape="0">
                <a:gsLst>
                  <a:gs pos="0">
                    <a:schemeClr val="bg2">
                      <a:gamma/>
                      <a:shade val="78824"/>
                      <a:invGamma/>
                    </a:schemeClr>
                  </a:gs>
                  <a:gs pos="100000">
                    <a:schemeClr val="bg2"/>
                  </a:gs>
                </a:gsLst>
                <a:lin ang="5400000" scaled="1"/>
              </a:gradFill>
              <a:ln w="9525">
                <a:noFill/>
                <a:round/>
                <a:headEnd/>
                <a:tailEnd/>
              </a:ln>
            </p:spPr>
            <p:txBody>
              <a:bodyPr/>
              <a:lstStyle/>
              <a:p>
                <a:pPr>
                  <a:defRPr/>
                </a:pPr>
                <a:endParaRPr lang="en-US"/>
              </a:p>
            </p:txBody>
          </p:sp>
          <p:sp>
            <p:nvSpPr>
              <p:cNvPr id="29" name="Freeform 27"/>
              <p:cNvSpPr>
                <a:spLocks/>
              </p:cNvSpPr>
              <p:nvPr/>
            </p:nvSpPr>
            <p:spPr bwMode="hidden">
              <a:xfrm>
                <a:off x="0" y="727"/>
                <a:ext cx="5758" cy="18"/>
              </a:xfrm>
              <a:custGeom>
                <a:avLst/>
                <a:gdLst/>
                <a:ahLst/>
                <a:cxnLst>
                  <a:cxn ang="0">
                    <a:pos x="5740" y="0"/>
                  </a:cxn>
                  <a:cxn ang="0">
                    <a:pos x="0" y="0"/>
                  </a:cxn>
                  <a:cxn ang="0">
                    <a:pos x="0" y="18"/>
                  </a:cxn>
                  <a:cxn ang="0">
                    <a:pos x="5740" y="18"/>
                  </a:cxn>
                  <a:cxn ang="0">
                    <a:pos x="5740" y="0"/>
                  </a:cxn>
                  <a:cxn ang="0">
                    <a:pos x="5740" y="0"/>
                  </a:cxn>
                </a:cxnLst>
                <a:rect l="0" t="0" r="r" b="b"/>
                <a:pathLst>
                  <a:path w="5740" h="18">
                    <a:moveTo>
                      <a:pt x="5740" y="0"/>
                    </a:moveTo>
                    <a:lnTo>
                      <a:pt x="0" y="0"/>
                    </a:lnTo>
                    <a:lnTo>
                      <a:pt x="0" y="18"/>
                    </a:lnTo>
                    <a:lnTo>
                      <a:pt x="5740" y="18"/>
                    </a:lnTo>
                    <a:lnTo>
                      <a:pt x="5740" y="0"/>
                    </a:lnTo>
                    <a:lnTo>
                      <a:pt x="5740" y="0"/>
                    </a:lnTo>
                    <a:close/>
                  </a:path>
                </a:pathLst>
              </a:custGeom>
              <a:gradFill rotWithShape="0">
                <a:gsLst>
                  <a:gs pos="0">
                    <a:schemeClr val="bg2">
                      <a:gamma/>
                      <a:shade val="81961"/>
                      <a:invGamma/>
                    </a:schemeClr>
                  </a:gs>
                  <a:gs pos="100000">
                    <a:schemeClr val="bg2"/>
                  </a:gs>
                </a:gsLst>
                <a:lin ang="5400000" scaled="1"/>
              </a:gradFill>
              <a:ln w="9525">
                <a:noFill/>
                <a:round/>
                <a:headEnd/>
                <a:tailEnd/>
              </a:ln>
            </p:spPr>
            <p:txBody>
              <a:bodyPr/>
              <a:lstStyle/>
              <a:p>
                <a:pPr>
                  <a:defRPr/>
                </a:pPr>
                <a:endParaRPr lang="en-US"/>
              </a:p>
            </p:txBody>
          </p:sp>
          <p:sp>
            <p:nvSpPr>
              <p:cNvPr id="30" name="Freeform 28"/>
              <p:cNvSpPr>
                <a:spLocks/>
              </p:cNvSpPr>
              <p:nvPr/>
            </p:nvSpPr>
            <p:spPr bwMode="hidden">
              <a:xfrm>
                <a:off x="0" y="841"/>
                <a:ext cx="5758" cy="18"/>
              </a:xfrm>
              <a:custGeom>
                <a:avLst/>
                <a:gdLst/>
                <a:ahLst/>
                <a:cxnLst>
                  <a:cxn ang="0">
                    <a:pos x="5740" y="0"/>
                  </a:cxn>
                  <a:cxn ang="0">
                    <a:pos x="0" y="0"/>
                  </a:cxn>
                  <a:cxn ang="0">
                    <a:pos x="0" y="18"/>
                  </a:cxn>
                  <a:cxn ang="0">
                    <a:pos x="5740" y="18"/>
                  </a:cxn>
                  <a:cxn ang="0">
                    <a:pos x="5740" y="0"/>
                  </a:cxn>
                  <a:cxn ang="0">
                    <a:pos x="5740" y="0"/>
                  </a:cxn>
                </a:cxnLst>
                <a:rect l="0" t="0" r="r" b="b"/>
                <a:pathLst>
                  <a:path w="5740" h="18">
                    <a:moveTo>
                      <a:pt x="5740" y="0"/>
                    </a:moveTo>
                    <a:lnTo>
                      <a:pt x="0" y="0"/>
                    </a:lnTo>
                    <a:lnTo>
                      <a:pt x="0" y="18"/>
                    </a:lnTo>
                    <a:lnTo>
                      <a:pt x="5740" y="18"/>
                    </a:lnTo>
                    <a:lnTo>
                      <a:pt x="5740" y="0"/>
                    </a:lnTo>
                    <a:lnTo>
                      <a:pt x="5740" y="0"/>
                    </a:lnTo>
                    <a:close/>
                  </a:path>
                </a:pathLst>
              </a:custGeom>
              <a:gradFill rotWithShape="0">
                <a:gsLst>
                  <a:gs pos="0">
                    <a:schemeClr val="bg2">
                      <a:gamma/>
                      <a:shade val="81961"/>
                      <a:invGamma/>
                    </a:schemeClr>
                  </a:gs>
                  <a:gs pos="100000">
                    <a:schemeClr val="bg2"/>
                  </a:gs>
                </a:gsLst>
                <a:lin ang="5400000" scaled="1"/>
              </a:gradFill>
              <a:ln w="9525">
                <a:noFill/>
                <a:round/>
                <a:headEnd/>
                <a:tailEnd/>
              </a:ln>
            </p:spPr>
            <p:txBody>
              <a:bodyPr/>
              <a:lstStyle/>
              <a:p>
                <a:pPr>
                  <a:defRPr/>
                </a:pPr>
                <a:endParaRPr lang="en-US"/>
              </a:p>
            </p:txBody>
          </p:sp>
          <p:sp>
            <p:nvSpPr>
              <p:cNvPr id="31" name="Freeform 29"/>
              <p:cNvSpPr>
                <a:spLocks/>
              </p:cNvSpPr>
              <p:nvPr/>
            </p:nvSpPr>
            <p:spPr bwMode="hidden">
              <a:xfrm>
                <a:off x="0" y="943"/>
                <a:ext cx="5758" cy="18"/>
              </a:xfrm>
              <a:custGeom>
                <a:avLst/>
                <a:gdLst/>
                <a:ahLst/>
                <a:cxnLst>
                  <a:cxn ang="0">
                    <a:pos x="5740" y="0"/>
                  </a:cxn>
                  <a:cxn ang="0">
                    <a:pos x="0" y="0"/>
                  </a:cxn>
                  <a:cxn ang="0">
                    <a:pos x="0" y="18"/>
                  </a:cxn>
                  <a:cxn ang="0">
                    <a:pos x="5740" y="18"/>
                  </a:cxn>
                  <a:cxn ang="0">
                    <a:pos x="5740" y="0"/>
                  </a:cxn>
                  <a:cxn ang="0">
                    <a:pos x="5740" y="0"/>
                  </a:cxn>
                </a:cxnLst>
                <a:rect l="0" t="0" r="r" b="b"/>
                <a:pathLst>
                  <a:path w="5740" h="18">
                    <a:moveTo>
                      <a:pt x="5740" y="0"/>
                    </a:moveTo>
                    <a:lnTo>
                      <a:pt x="0" y="0"/>
                    </a:lnTo>
                    <a:lnTo>
                      <a:pt x="0" y="18"/>
                    </a:lnTo>
                    <a:lnTo>
                      <a:pt x="5740" y="18"/>
                    </a:lnTo>
                    <a:lnTo>
                      <a:pt x="5740" y="0"/>
                    </a:lnTo>
                    <a:lnTo>
                      <a:pt x="5740" y="0"/>
                    </a:lnTo>
                    <a:close/>
                  </a:path>
                </a:pathLst>
              </a:custGeom>
              <a:gradFill rotWithShape="0">
                <a:gsLst>
                  <a:gs pos="0">
                    <a:schemeClr val="bg2">
                      <a:gamma/>
                      <a:shade val="81961"/>
                      <a:invGamma/>
                    </a:schemeClr>
                  </a:gs>
                  <a:gs pos="100000">
                    <a:schemeClr val="bg2"/>
                  </a:gs>
                </a:gsLst>
                <a:lin ang="5400000" scaled="1"/>
              </a:gradFill>
              <a:ln w="9525">
                <a:noFill/>
                <a:round/>
                <a:headEnd/>
                <a:tailEnd/>
              </a:ln>
            </p:spPr>
            <p:txBody>
              <a:bodyPr/>
              <a:lstStyle/>
              <a:p>
                <a:pPr>
                  <a:defRPr/>
                </a:pPr>
                <a:endParaRPr lang="en-US"/>
              </a:p>
            </p:txBody>
          </p:sp>
          <p:grpSp>
            <p:nvGrpSpPr>
              <p:cNvPr id="32" name="Group 30"/>
              <p:cNvGrpSpPr>
                <a:grpSpLocks/>
              </p:cNvGrpSpPr>
              <p:nvPr/>
            </p:nvGrpSpPr>
            <p:grpSpPr bwMode="auto">
              <a:xfrm>
                <a:off x="0" y="0"/>
                <a:ext cx="5758" cy="1045"/>
                <a:chOff x="0" y="0"/>
                <a:chExt cx="5758" cy="1045"/>
              </a:xfrm>
            </p:grpSpPr>
            <p:sp>
              <p:nvSpPr>
                <p:cNvPr id="54" name="Freeform 31"/>
                <p:cNvSpPr>
                  <a:spLocks/>
                </p:cNvSpPr>
                <p:nvPr/>
              </p:nvSpPr>
              <p:spPr bwMode="hidden">
                <a:xfrm>
                  <a:off x="2849" y="0"/>
                  <a:ext cx="42" cy="1045"/>
                </a:xfrm>
                <a:custGeom>
                  <a:avLst/>
                  <a:gdLst/>
                  <a:ahLst/>
                  <a:cxnLst>
                    <a:cxn ang="0">
                      <a:pos x="18" y="1043"/>
                    </a:cxn>
                    <a:cxn ang="0">
                      <a:pos x="42" y="1043"/>
                    </a:cxn>
                    <a:cxn ang="0">
                      <a:pos x="42" y="0"/>
                    </a:cxn>
                    <a:cxn ang="0">
                      <a:pos x="0" y="0"/>
                    </a:cxn>
                    <a:cxn ang="0">
                      <a:pos x="0" y="1043"/>
                    </a:cxn>
                    <a:cxn ang="0">
                      <a:pos x="18" y="1043"/>
                    </a:cxn>
                    <a:cxn ang="0">
                      <a:pos x="18" y="1043"/>
                    </a:cxn>
                  </a:cxnLst>
                  <a:rect l="0" t="0" r="r" b="b"/>
                  <a:pathLst>
                    <a:path w="42" h="1043">
                      <a:moveTo>
                        <a:pt x="18" y="1043"/>
                      </a:moveTo>
                      <a:lnTo>
                        <a:pt x="42" y="1043"/>
                      </a:lnTo>
                      <a:lnTo>
                        <a:pt x="42" y="0"/>
                      </a:lnTo>
                      <a:lnTo>
                        <a:pt x="0" y="0"/>
                      </a:lnTo>
                      <a:lnTo>
                        <a:pt x="0" y="1043"/>
                      </a:lnTo>
                      <a:lnTo>
                        <a:pt x="18" y="1043"/>
                      </a:lnTo>
                      <a:lnTo>
                        <a:pt x="18" y="1043"/>
                      </a:lnTo>
                      <a:close/>
                    </a:path>
                  </a:pathLst>
                </a:custGeom>
                <a:gradFill rotWithShape="0">
                  <a:gsLst>
                    <a:gs pos="0">
                      <a:schemeClr val="bg2"/>
                    </a:gs>
                    <a:gs pos="100000">
                      <a:schemeClr val="bg2">
                        <a:gamma/>
                        <a:shade val="69804"/>
                        <a:invGamma/>
                      </a:schemeClr>
                    </a:gs>
                  </a:gsLst>
                  <a:lin ang="5400000" scaled="1"/>
                </a:gradFill>
                <a:ln w="9525">
                  <a:noFill/>
                  <a:round/>
                  <a:headEnd/>
                  <a:tailEnd/>
                </a:ln>
              </p:spPr>
              <p:txBody>
                <a:bodyPr/>
                <a:lstStyle/>
                <a:p>
                  <a:pPr>
                    <a:defRPr/>
                  </a:pPr>
                  <a:endParaRPr lang="en-US"/>
                </a:p>
              </p:txBody>
            </p:sp>
            <p:sp>
              <p:nvSpPr>
                <p:cNvPr id="55" name="Freeform 32"/>
                <p:cNvSpPr>
                  <a:spLocks/>
                </p:cNvSpPr>
                <p:nvPr/>
              </p:nvSpPr>
              <p:spPr bwMode="hidden">
                <a:xfrm>
                  <a:off x="2400" y="0"/>
                  <a:ext cx="155" cy="1045"/>
                </a:xfrm>
                <a:custGeom>
                  <a:avLst/>
                  <a:gdLst/>
                  <a:ahLst/>
                  <a:cxnLst>
                    <a:cxn ang="0">
                      <a:pos x="131" y="1043"/>
                    </a:cxn>
                    <a:cxn ang="0">
                      <a:pos x="155" y="1043"/>
                    </a:cxn>
                    <a:cxn ang="0">
                      <a:pos x="42" y="0"/>
                    </a:cxn>
                    <a:cxn ang="0">
                      <a:pos x="0" y="0"/>
                    </a:cxn>
                    <a:cxn ang="0">
                      <a:pos x="113" y="1043"/>
                    </a:cxn>
                    <a:cxn ang="0">
                      <a:pos x="131" y="1043"/>
                    </a:cxn>
                    <a:cxn ang="0">
                      <a:pos x="131" y="1043"/>
                    </a:cxn>
                  </a:cxnLst>
                  <a:rect l="0" t="0" r="r" b="b"/>
                  <a:pathLst>
                    <a:path w="155" h="1043">
                      <a:moveTo>
                        <a:pt x="131" y="1043"/>
                      </a:moveTo>
                      <a:lnTo>
                        <a:pt x="155" y="1043"/>
                      </a:lnTo>
                      <a:lnTo>
                        <a:pt x="42" y="0"/>
                      </a:lnTo>
                      <a:lnTo>
                        <a:pt x="0" y="0"/>
                      </a:lnTo>
                      <a:lnTo>
                        <a:pt x="113" y="1043"/>
                      </a:lnTo>
                      <a:lnTo>
                        <a:pt x="131" y="1043"/>
                      </a:lnTo>
                      <a:lnTo>
                        <a:pt x="131" y="1043"/>
                      </a:lnTo>
                      <a:close/>
                    </a:path>
                  </a:pathLst>
                </a:custGeom>
                <a:gradFill rotWithShape="0">
                  <a:gsLst>
                    <a:gs pos="0">
                      <a:schemeClr val="bg2"/>
                    </a:gs>
                    <a:gs pos="100000">
                      <a:schemeClr val="bg2">
                        <a:gamma/>
                        <a:shade val="69804"/>
                        <a:invGamma/>
                      </a:schemeClr>
                    </a:gs>
                  </a:gsLst>
                  <a:lin ang="5400000" scaled="1"/>
                </a:gradFill>
                <a:ln w="9525">
                  <a:noFill/>
                  <a:round/>
                  <a:headEnd/>
                  <a:tailEnd/>
                </a:ln>
              </p:spPr>
              <p:txBody>
                <a:bodyPr/>
                <a:lstStyle/>
                <a:p>
                  <a:pPr>
                    <a:defRPr/>
                  </a:pPr>
                  <a:endParaRPr lang="en-US"/>
                </a:p>
              </p:txBody>
            </p:sp>
            <p:sp>
              <p:nvSpPr>
                <p:cNvPr id="56" name="Freeform 33"/>
                <p:cNvSpPr>
                  <a:spLocks/>
                </p:cNvSpPr>
                <p:nvPr/>
              </p:nvSpPr>
              <p:spPr bwMode="hidden">
                <a:xfrm>
                  <a:off x="1967" y="0"/>
                  <a:ext cx="240" cy="1045"/>
                </a:xfrm>
                <a:custGeom>
                  <a:avLst/>
                  <a:gdLst/>
                  <a:ahLst/>
                  <a:cxnLst>
                    <a:cxn ang="0">
                      <a:pos x="221" y="1043"/>
                    </a:cxn>
                    <a:cxn ang="0">
                      <a:pos x="239" y="1043"/>
                    </a:cxn>
                    <a:cxn ang="0">
                      <a:pos x="36" y="0"/>
                    </a:cxn>
                    <a:cxn ang="0">
                      <a:pos x="0" y="0"/>
                    </a:cxn>
                    <a:cxn ang="0">
                      <a:pos x="203" y="1043"/>
                    </a:cxn>
                    <a:cxn ang="0">
                      <a:pos x="221" y="1043"/>
                    </a:cxn>
                    <a:cxn ang="0">
                      <a:pos x="221" y="1043"/>
                    </a:cxn>
                  </a:cxnLst>
                  <a:rect l="0" t="0" r="r" b="b"/>
                  <a:pathLst>
                    <a:path w="239" h="1043">
                      <a:moveTo>
                        <a:pt x="221" y="1043"/>
                      </a:moveTo>
                      <a:lnTo>
                        <a:pt x="239" y="1043"/>
                      </a:lnTo>
                      <a:lnTo>
                        <a:pt x="36" y="0"/>
                      </a:lnTo>
                      <a:lnTo>
                        <a:pt x="0" y="0"/>
                      </a:lnTo>
                      <a:lnTo>
                        <a:pt x="203" y="1043"/>
                      </a:lnTo>
                      <a:lnTo>
                        <a:pt x="221" y="1043"/>
                      </a:lnTo>
                      <a:lnTo>
                        <a:pt x="221" y="1043"/>
                      </a:lnTo>
                      <a:close/>
                    </a:path>
                  </a:pathLst>
                </a:custGeom>
                <a:gradFill rotWithShape="0">
                  <a:gsLst>
                    <a:gs pos="0">
                      <a:schemeClr val="bg2"/>
                    </a:gs>
                    <a:gs pos="100000">
                      <a:schemeClr val="bg2">
                        <a:gamma/>
                        <a:shade val="69804"/>
                        <a:invGamma/>
                      </a:schemeClr>
                    </a:gs>
                  </a:gsLst>
                  <a:lin ang="5400000" scaled="1"/>
                </a:gradFill>
                <a:ln w="9525">
                  <a:noFill/>
                  <a:round/>
                  <a:headEnd/>
                  <a:tailEnd/>
                </a:ln>
              </p:spPr>
              <p:txBody>
                <a:bodyPr/>
                <a:lstStyle/>
                <a:p>
                  <a:pPr>
                    <a:defRPr/>
                  </a:pPr>
                  <a:endParaRPr lang="en-US"/>
                </a:p>
              </p:txBody>
            </p:sp>
            <p:sp>
              <p:nvSpPr>
                <p:cNvPr id="57" name="Freeform 34"/>
                <p:cNvSpPr>
                  <a:spLocks/>
                </p:cNvSpPr>
                <p:nvPr/>
              </p:nvSpPr>
              <p:spPr bwMode="hidden">
                <a:xfrm>
                  <a:off x="1554" y="0"/>
                  <a:ext cx="353" cy="1045"/>
                </a:xfrm>
                <a:custGeom>
                  <a:avLst/>
                  <a:gdLst/>
                  <a:ahLst/>
                  <a:cxnLst>
                    <a:cxn ang="0">
                      <a:pos x="334" y="1043"/>
                    </a:cxn>
                    <a:cxn ang="0">
                      <a:pos x="352" y="1043"/>
                    </a:cxn>
                    <a:cxn ang="0">
                      <a:pos x="41" y="0"/>
                    </a:cxn>
                    <a:cxn ang="0">
                      <a:pos x="0" y="0"/>
                    </a:cxn>
                    <a:cxn ang="0">
                      <a:pos x="311" y="1043"/>
                    </a:cxn>
                    <a:cxn ang="0">
                      <a:pos x="334" y="1043"/>
                    </a:cxn>
                    <a:cxn ang="0">
                      <a:pos x="334" y="1043"/>
                    </a:cxn>
                  </a:cxnLst>
                  <a:rect l="0" t="0" r="r" b="b"/>
                  <a:pathLst>
                    <a:path w="352" h="1043">
                      <a:moveTo>
                        <a:pt x="334" y="1043"/>
                      </a:moveTo>
                      <a:lnTo>
                        <a:pt x="352" y="1043"/>
                      </a:lnTo>
                      <a:lnTo>
                        <a:pt x="41" y="0"/>
                      </a:lnTo>
                      <a:lnTo>
                        <a:pt x="0" y="0"/>
                      </a:lnTo>
                      <a:lnTo>
                        <a:pt x="311" y="1043"/>
                      </a:lnTo>
                      <a:lnTo>
                        <a:pt x="334" y="1043"/>
                      </a:lnTo>
                      <a:lnTo>
                        <a:pt x="334" y="1043"/>
                      </a:lnTo>
                      <a:close/>
                    </a:path>
                  </a:pathLst>
                </a:custGeom>
                <a:gradFill rotWithShape="0">
                  <a:gsLst>
                    <a:gs pos="0">
                      <a:schemeClr val="bg2"/>
                    </a:gs>
                    <a:gs pos="100000">
                      <a:schemeClr val="bg2">
                        <a:gamma/>
                        <a:shade val="69804"/>
                        <a:invGamma/>
                      </a:schemeClr>
                    </a:gs>
                  </a:gsLst>
                  <a:lin ang="5400000" scaled="1"/>
                </a:gradFill>
                <a:ln w="9525">
                  <a:noFill/>
                  <a:round/>
                  <a:headEnd/>
                  <a:tailEnd/>
                </a:ln>
              </p:spPr>
              <p:txBody>
                <a:bodyPr/>
                <a:lstStyle/>
                <a:p>
                  <a:pPr>
                    <a:defRPr/>
                  </a:pPr>
                  <a:endParaRPr lang="en-US"/>
                </a:p>
              </p:txBody>
            </p:sp>
            <p:sp>
              <p:nvSpPr>
                <p:cNvPr id="58" name="Freeform 35"/>
                <p:cNvSpPr>
                  <a:spLocks/>
                </p:cNvSpPr>
                <p:nvPr/>
              </p:nvSpPr>
              <p:spPr bwMode="hidden">
                <a:xfrm>
                  <a:off x="1134" y="0"/>
                  <a:ext cx="450" cy="1045"/>
                </a:xfrm>
                <a:custGeom>
                  <a:avLst/>
                  <a:gdLst/>
                  <a:ahLst/>
                  <a:cxnLst>
                    <a:cxn ang="0">
                      <a:pos x="425" y="1043"/>
                    </a:cxn>
                    <a:cxn ang="0">
                      <a:pos x="449" y="1043"/>
                    </a:cxn>
                    <a:cxn ang="0">
                      <a:pos x="42" y="0"/>
                    </a:cxn>
                    <a:cxn ang="0">
                      <a:pos x="0" y="0"/>
                    </a:cxn>
                    <a:cxn ang="0">
                      <a:pos x="407" y="1043"/>
                    </a:cxn>
                    <a:cxn ang="0">
                      <a:pos x="425" y="1043"/>
                    </a:cxn>
                    <a:cxn ang="0">
                      <a:pos x="425" y="1043"/>
                    </a:cxn>
                  </a:cxnLst>
                  <a:rect l="0" t="0" r="r" b="b"/>
                  <a:pathLst>
                    <a:path w="449" h="1043">
                      <a:moveTo>
                        <a:pt x="425" y="1043"/>
                      </a:moveTo>
                      <a:lnTo>
                        <a:pt x="449" y="1043"/>
                      </a:lnTo>
                      <a:lnTo>
                        <a:pt x="42" y="0"/>
                      </a:lnTo>
                      <a:lnTo>
                        <a:pt x="0" y="0"/>
                      </a:lnTo>
                      <a:lnTo>
                        <a:pt x="407" y="1043"/>
                      </a:lnTo>
                      <a:lnTo>
                        <a:pt x="425" y="1043"/>
                      </a:lnTo>
                      <a:lnTo>
                        <a:pt x="425" y="1043"/>
                      </a:lnTo>
                      <a:close/>
                    </a:path>
                  </a:pathLst>
                </a:custGeom>
                <a:gradFill rotWithShape="0">
                  <a:gsLst>
                    <a:gs pos="0">
                      <a:schemeClr val="bg2"/>
                    </a:gs>
                    <a:gs pos="100000">
                      <a:schemeClr val="bg2">
                        <a:gamma/>
                        <a:shade val="69804"/>
                        <a:invGamma/>
                      </a:schemeClr>
                    </a:gs>
                  </a:gsLst>
                  <a:lin ang="5400000" scaled="1"/>
                </a:gradFill>
                <a:ln w="9525">
                  <a:noFill/>
                  <a:round/>
                  <a:headEnd/>
                  <a:tailEnd/>
                </a:ln>
              </p:spPr>
              <p:txBody>
                <a:bodyPr/>
                <a:lstStyle/>
                <a:p>
                  <a:pPr>
                    <a:defRPr/>
                  </a:pPr>
                  <a:endParaRPr lang="en-US"/>
                </a:p>
              </p:txBody>
            </p:sp>
            <p:sp>
              <p:nvSpPr>
                <p:cNvPr id="59" name="Freeform 36"/>
                <p:cNvSpPr>
                  <a:spLocks/>
                </p:cNvSpPr>
                <p:nvPr/>
              </p:nvSpPr>
              <p:spPr bwMode="hidden">
                <a:xfrm>
                  <a:off x="714" y="0"/>
                  <a:ext cx="540" cy="1045"/>
                </a:xfrm>
                <a:custGeom>
                  <a:avLst/>
                  <a:gdLst/>
                  <a:ahLst/>
                  <a:cxnLst>
                    <a:cxn ang="0">
                      <a:pos x="520" y="1043"/>
                    </a:cxn>
                    <a:cxn ang="0">
                      <a:pos x="538" y="1043"/>
                    </a:cxn>
                    <a:cxn ang="0">
                      <a:pos x="41" y="0"/>
                    </a:cxn>
                    <a:cxn ang="0">
                      <a:pos x="0" y="0"/>
                    </a:cxn>
                    <a:cxn ang="0">
                      <a:pos x="496" y="1043"/>
                    </a:cxn>
                    <a:cxn ang="0">
                      <a:pos x="520" y="1043"/>
                    </a:cxn>
                    <a:cxn ang="0">
                      <a:pos x="520" y="1043"/>
                    </a:cxn>
                  </a:cxnLst>
                  <a:rect l="0" t="0" r="r" b="b"/>
                  <a:pathLst>
                    <a:path w="538" h="1043">
                      <a:moveTo>
                        <a:pt x="520" y="1043"/>
                      </a:moveTo>
                      <a:lnTo>
                        <a:pt x="538" y="1043"/>
                      </a:lnTo>
                      <a:lnTo>
                        <a:pt x="41" y="0"/>
                      </a:lnTo>
                      <a:lnTo>
                        <a:pt x="0" y="0"/>
                      </a:lnTo>
                      <a:lnTo>
                        <a:pt x="496" y="1043"/>
                      </a:lnTo>
                      <a:lnTo>
                        <a:pt x="520" y="1043"/>
                      </a:lnTo>
                      <a:lnTo>
                        <a:pt x="520" y="1043"/>
                      </a:lnTo>
                      <a:close/>
                    </a:path>
                  </a:pathLst>
                </a:custGeom>
                <a:gradFill rotWithShape="0">
                  <a:gsLst>
                    <a:gs pos="0">
                      <a:schemeClr val="bg2"/>
                    </a:gs>
                    <a:gs pos="100000">
                      <a:schemeClr val="bg2">
                        <a:gamma/>
                        <a:shade val="69804"/>
                        <a:invGamma/>
                      </a:schemeClr>
                    </a:gs>
                  </a:gsLst>
                  <a:lin ang="5400000" scaled="1"/>
                </a:gradFill>
                <a:ln w="9525">
                  <a:noFill/>
                  <a:round/>
                  <a:headEnd/>
                  <a:tailEnd/>
                </a:ln>
              </p:spPr>
              <p:txBody>
                <a:bodyPr/>
                <a:lstStyle/>
                <a:p>
                  <a:pPr>
                    <a:defRPr/>
                  </a:pPr>
                  <a:endParaRPr lang="en-US"/>
                </a:p>
              </p:txBody>
            </p:sp>
            <p:sp>
              <p:nvSpPr>
                <p:cNvPr id="60" name="Freeform 37"/>
                <p:cNvSpPr>
                  <a:spLocks/>
                </p:cNvSpPr>
                <p:nvPr/>
              </p:nvSpPr>
              <p:spPr bwMode="hidden">
                <a:xfrm>
                  <a:off x="306" y="0"/>
                  <a:ext cx="642" cy="1045"/>
                </a:xfrm>
                <a:custGeom>
                  <a:avLst/>
                  <a:gdLst/>
                  <a:ahLst/>
                  <a:cxnLst>
                    <a:cxn ang="0">
                      <a:pos x="622" y="1043"/>
                    </a:cxn>
                    <a:cxn ang="0">
                      <a:pos x="640" y="1043"/>
                    </a:cxn>
                    <a:cxn ang="0">
                      <a:pos x="48" y="0"/>
                    </a:cxn>
                    <a:cxn ang="0">
                      <a:pos x="0" y="0"/>
                    </a:cxn>
                    <a:cxn ang="0">
                      <a:pos x="598" y="1043"/>
                    </a:cxn>
                    <a:cxn ang="0">
                      <a:pos x="622" y="1043"/>
                    </a:cxn>
                    <a:cxn ang="0">
                      <a:pos x="622" y="1043"/>
                    </a:cxn>
                  </a:cxnLst>
                  <a:rect l="0" t="0" r="r" b="b"/>
                  <a:pathLst>
                    <a:path w="640" h="1043">
                      <a:moveTo>
                        <a:pt x="622" y="1043"/>
                      </a:moveTo>
                      <a:lnTo>
                        <a:pt x="640" y="1043"/>
                      </a:lnTo>
                      <a:lnTo>
                        <a:pt x="48" y="0"/>
                      </a:lnTo>
                      <a:lnTo>
                        <a:pt x="0" y="0"/>
                      </a:lnTo>
                      <a:lnTo>
                        <a:pt x="598" y="1043"/>
                      </a:lnTo>
                      <a:lnTo>
                        <a:pt x="622" y="1043"/>
                      </a:lnTo>
                      <a:lnTo>
                        <a:pt x="622" y="1043"/>
                      </a:lnTo>
                      <a:close/>
                    </a:path>
                  </a:pathLst>
                </a:custGeom>
                <a:gradFill rotWithShape="0">
                  <a:gsLst>
                    <a:gs pos="0">
                      <a:schemeClr val="bg2"/>
                    </a:gs>
                    <a:gs pos="100000">
                      <a:schemeClr val="bg2">
                        <a:gamma/>
                        <a:shade val="69804"/>
                        <a:invGamma/>
                      </a:schemeClr>
                    </a:gs>
                  </a:gsLst>
                  <a:lin ang="5400000" scaled="1"/>
                </a:gradFill>
                <a:ln w="9525">
                  <a:noFill/>
                  <a:round/>
                  <a:headEnd/>
                  <a:tailEnd/>
                </a:ln>
              </p:spPr>
              <p:txBody>
                <a:bodyPr/>
                <a:lstStyle/>
                <a:p>
                  <a:pPr>
                    <a:defRPr/>
                  </a:pPr>
                  <a:endParaRPr lang="en-US"/>
                </a:p>
              </p:txBody>
            </p:sp>
            <p:sp>
              <p:nvSpPr>
                <p:cNvPr id="61" name="Freeform 38"/>
                <p:cNvSpPr>
                  <a:spLocks/>
                </p:cNvSpPr>
                <p:nvPr/>
              </p:nvSpPr>
              <p:spPr bwMode="hidden">
                <a:xfrm>
                  <a:off x="0" y="108"/>
                  <a:ext cx="630" cy="937"/>
                </a:xfrm>
                <a:custGeom>
                  <a:avLst/>
                  <a:gdLst/>
                  <a:ahLst/>
                  <a:cxnLst>
                    <a:cxn ang="0">
                      <a:pos x="604" y="935"/>
                    </a:cxn>
                    <a:cxn ang="0">
                      <a:pos x="628" y="935"/>
                    </a:cxn>
                    <a:cxn ang="0">
                      <a:pos x="0" y="0"/>
                    </a:cxn>
                    <a:cxn ang="0">
                      <a:pos x="0" y="66"/>
                    </a:cxn>
                    <a:cxn ang="0">
                      <a:pos x="580" y="935"/>
                    </a:cxn>
                    <a:cxn ang="0">
                      <a:pos x="604" y="935"/>
                    </a:cxn>
                    <a:cxn ang="0">
                      <a:pos x="604" y="935"/>
                    </a:cxn>
                  </a:cxnLst>
                  <a:rect l="0" t="0" r="r" b="b"/>
                  <a:pathLst>
                    <a:path w="628" h="935">
                      <a:moveTo>
                        <a:pt x="604" y="935"/>
                      </a:moveTo>
                      <a:lnTo>
                        <a:pt x="628" y="935"/>
                      </a:lnTo>
                      <a:lnTo>
                        <a:pt x="0" y="0"/>
                      </a:lnTo>
                      <a:lnTo>
                        <a:pt x="0" y="66"/>
                      </a:lnTo>
                      <a:lnTo>
                        <a:pt x="580" y="935"/>
                      </a:lnTo>
                      <a:lnTo>
                        <a:pt x="604" y="935"/>
                      </a:lnTo>
                      <a:lnTo>
                        <a:pt x="604" y="935"/>
                      </a:lnTo>
                      <a:close/>
                    </a:path>
                  </a:pathLst>
                </a:custGeom>
                <a:gradFill rotWithShape="0">
                  <a:gsLst>
                    <a:gs pos="0">
                      <a:schemeClr val="bg2"/>
                    </a:gs>
                    <a:gs pos="100000">
                      <a:schemeClr val="bg2">
                        <a:gamma/>
                        <a:shade val="69804"/>
                        <a:invGamma/>
                      </a:schemeClr>
                    </a:gs>
                  </a:gsLst>
                  <a:lin ang="5400000" scaled="1"/>
                </a:gradFill>
                <a:ln w="9525">
                  <a:noFill/>
                  <a:round/>
                  <a:headEnd/>
                  <a:tailEnd/>
                </a:ln>
              </p:spPr>
              <p:txBody>
                <a:bodyPr/>
                <a:lstStyle/>
                <a:p>
                  <a:pPr>
                    <a:defRPr/>
                  </a:pPr>
                  <a:endParaRPr lang="en-US"/>
                </a:p>
              </p:txBody>
            </p:sp>
            <p:sp>
              <p:nvSpPr>
                <p:cNvPr id="62" name="Freeform 39"/>
                <p:cNvSpPr>
                  <a:spLocks/>
                </p:cNvSpPr>
                <p:nvPr/>
              </p:nvSpPr>
              <p:spPr bwMode="hidden">
                <a:xfrm>
                  <a:off x="3191" y="0"/>
                  <a:ext cx="155" cy="1045"/>
                </a:xfrm>
                <a:custGeom>
                  <a:avLst/>
                  <a:gdLst/>
                  <a:ahLst/>
                  <a:cxnLst>
                    <a:cxn ang="0">
                      <a:pos x="18" y="1043"/>
                    </a:cxn>
                    <a:cxn ang="0">
                      <a:pos x="42" y="1043"/>
                    </a:cxn>
                    <a:cxn ang="0">
                      <a:pos x="155" y="0"/>
                    </a:cxn>
                    <a:cxn ang="0">
                      <a:pos x="114" y="0"/>
                    </a:cxn>
                    <a:cxn ang="0">
                      <a:pos x="0" y="1043"/>
                    </a:cxn>
                    <a:cxn ang="0">
                      <a:pos x="18" y="1043"/>
                    </a:cxn>
                    <a:cxn ang="0">
                      <a:pos x="18" y="1043"/>
                    </a:cxn>
                  </a:cxnLst>
                  <a:rect l="0" t="0" r="r" b="b"/>
                  <a:pathLst>
                    <a:path w="155" h="1043">
                      <a:moveTo>
                        <a:pt x="18" y="1043"/>
                      </a:moveTo>
                      <a:lnTo>
                        <a:pt x="42" y="1043"/>
                      </a:lnTo>
                      <a:lnTo>
                        <a:pt x="155" y="0"/>
                      </a:lnTo>
                      <a:lnTo>
                        <a:pt x="114" y="0"/>
                      </a:lnTo>
                      <a:lnTo>
                        <a:pt x="0" y="1043"/>
                      </a:lnTo>
                      <a:lnTo>
                        <a:pt x="18" y="1043"/>
                      </a:lnTo>
                      <a:lnTo>
                        <a:pt x="18" y="1043"/>
                      </a:lnTo>
                      <a:close/>
                    </a:path>
                  </a:pathLst>
                </a:custGeom>
                <a:gradFill rotWithShape="0">
                  <a:gsLst>
                    <a:gs pos="0">
                      <a:schemeClr val="bg2"/>
                    </a:gs>
                    <a:gs pos="100000">
                      <a:schemeClr val="bg2">
                        <a:gamma/>
                        <a:shade val="69804"/>
                        <a:invGamma/>
                      </a:schemeClr>
                    </a:gs>
                  </a:gsLst>
                  <a:lin ang="5400000" scaled="1"/>
                </a:gradFill>
                <a:ln w="9525">
                  <a:noFill/>
                  <a:round/>
                  <a:headEnd/>
                  <a:tailEnd/>
                </a:ln>
              </p:spPr>
              <p:txBody>
                <a:bodyPr/>
                <a:lstStyle/>
                <a:p>
                  <a:pPr>
                    <a:defRPr/>
                  </a:pPr>
                  <a:endParaRPr lang="en-US"/>
                </a:p>
              </p:txBody>
            </p:sp>
            <p:sp>
              <p:nvSpPr>
                <p:cNvPr id="63" name="Freeform 40"/>
                <p:cNvSpPr>
                  <a:spLocks/>
                </p:cNvSpPr>
                <p:nvPr/>
              </p:nvSpPr>
              <p:spPr bwMode="hidden">
                <a:xfrm>
                  <a:off x="3533" y="0"/>
                  <a:ext cx="240" cy="1045"/>
                </a:xfrm>
                <a:custGeom>
                  <a:avLst/>
                  <a:gdLst/>
                  <a:ahLst/>
                  <a:cxnLst>
                    <a:cxn ang="0">
                      <a:pos x="18" y="1043"/>
                    </a:cxn>
                    <a:cxn ang="0">
                      <a:pos x="36" y="1043"/>
                    </a:cxn>
                    <a:cxn ang="0">
                      <a:pos x="239" y="0"/>
                    </a:cxn>
                    <a:cxn ang="0">
                      <a:pos x="203" y="0"/>
                    </a:cxn>
                    <a:cxn ang="0">
                      <a:pos x="0" y="1043"/>
                    </a:cxn>
                    <a:cxn ang="0">
                      <a:pos x="18" y="1043"/>
                    </a:cxn>
                    <a:cxn ang="0">
                      <a:pos x="18" y="1043"/>
                    </a:cxn>
                  </a:cxnLst>
                  <a:rect l="0" t="0" r="r" b="b"/>
                  <a:pathLst>
                    <a:path w="239" h="1043">
                      <a:moveTo>
                        <a:pt x="18" y="1043"/>
                      </a:moveTo>
                      <a:lnTo>
                        <a:pt x="36" y="1043"/>
                      </a:lnTo>
                      <a:lnTo>
                        <a:pt x="239" y="0"/>
                      </a:lnTo>
                      <a:lnTo>
                        <a:pt x="203" y="0"/>
                      </a:lnTo>
                      <a:lnTo>
                        <a:pt x="0" y="1043"/>
                      </a:lnTo>
                      <a:lnTo>
                        <a:pt x="18" y="1043"/>
                      </a:lnTo>
                      <a:lnTo>
                        <a:pt x="18" y="1043"/>
                      </a:lnTo>
                      <a:close/>
                    </a:path>
                  </a:pathLst>
                </a:custGeom>
                <a:gradFill rotWithShape="0">
                  <a:gsLst>
                    <a:gs pos="0">
                      <a:schemeClr val="bg2"/>
                    </a:gs>
                    <a:gs pos="100000">
                      <a:schemeClr val="bg2">
                        <a:gamma/>
                        <a:shade val="69804"/>
                        <a:invGamma/>
                      </a:schemeClr>
                    </a:gs>
                  </a:gsLst>
                  <a:lin ang="5400000" scaled="1"/>
                </a:gradFill>
                <a:ln w="9525">
                  <a:noFill/>
                  <a:round/>
                  <a:headEnd/>
                  <a:tailEnd/>
                </a:ln>
              </p:spPr>
              <p:txBody>
                <a:bodyPr/>
                <a:lstStyle/>
                <a:p>
                  <a:pPr>
                    <a:defRPr/>
                  </a:pPr>
                  <a:endParaRPr lang="en-US"/>
                </a:p>
              </p:txBody>
            </p:sp>
            <p:sp>
              <p:nvSpPr>
                <p:cNvPr id="64" name="Freeform 41"/>
                <p:cNvSpPr>
                  <a:spLocks/>
                </p:cNvSpPr>
                <p:nvPr/>
              </p:nvSpPr>
              <p:spPr bwMode="hidden">
                <a:xfrm>
                  <a:off x="3821" y="0"/>
                  <a:ext cx="359" cy="1045"/>
                </a:xfrm>
                <a:custGeom>
                  <a:avLst/>
                  <a:gdLst/>
                  <a:ahLst/>
                  <a:cxnLst>
                    <a:cxn ang="0">
                      <a:pos x="24" y="1043"/>
                    </a:cxn>
                    <a:cxn ang="0">
                      <a:pos x="42" y="1043"/>
                    </a:cxn>
                    <a:cxn ang="0">
                      <a:pos x="358" y="0"/>
                    </a:cxn>
                    <a:cxn ang="0">
                      <a:pos x="317" y="0"/>
                    </a:cxn>
                    <a:cxn ang="0">
                      <a:pos x="0" y="1043"/>
                    </a:cxn>
                    <a:cxn ang="0">
                      <a:pos x="24" y="1043"/>
                    </a:cxn>
                    <a:cxn ang="0">
                      <a:pos x="24" y="1043"/>
                    </a:cxn>
                  </a:cxnLst>
                  <a:rect l="0" t="0" r="r" b="b"/>
                  <a:pathLst>
                    <a:path w="358" h="1043">
                      <a:moveTo>
                        <a:pt x="24" y="1043"/>
                      </a:moveTo>
                      <a:lnTo>
                        <a:pt x="42" y="1043"/>
                      </a:lnTo>
                      <a:lnTo>
                        <a:pt x="358" y="0"/>
                      </a:lnTo>
                      <a:lnTo>
                        <a:pt x="317" y="0"/>
                      </a:lnTo>
                      <a:lnTo>
                        <a:pt x="0" y="1043"/>
                      </a:lnTo>
                      <a:lnTo>
                        <a:pt x="24" y="1043"/>
                      </a:lnTo>
                      <a:lnTo>
                        <a:pt x="24" y="1043"/>
                      </a:lnTo>
                      <a:close/>
                    </a:path>
                  </a:pathLst>
                </a:custGeom>
                <a:gradFill rotWithShape="0">
                  <a:gsLst>
                    <a:gs pos="0">
                      <a:schemeClr val="bg2"/>
                    </a:gs>
                    <a:gs pos="100000">
                      <a:schemeClr val="bg2">
                        <a:gamma/>
                        <a:shade val="69804"/>
                        <a:invGamma/>
                      </a:schemeClr>
                    </a:gs>
                  </a:gsLst>
                  <a:lin ang="5400000" scaled="1"/>
                </a:gradFill>
                <a:ln w="9525">
                  <a:noFill/>
                  <a:round/>
                  <a:headEnd/>
                  <a:tailEnd/>
                </a:ln>
              </p:spPr>
              <p:txBody>
                <a:bodyPr/>
                <a:lstStyle/>
                <a:p>
                  <a:pPr>
                    <a:defRPr/>
                  </a:pPr>
                  <a:endParaRPr lang="en-US"/>
                </a:p>
              </p:txBody>
            </p:sp>
            <p:sp>
              <p:nvSpPr>
                <p:cNvPr id="65" name="Freeform 42"/>
                <p:cNvSpPr>
                  <a:spLocks/>
                </p:cNvSpPr>
                <p:nvPr/>
              </p:nvSpPr>
              <p:spPr bwMode="hidden">
                <a:xfrm>
                  <a:off x="4139" y="0"/>
                  <a:ext cx="449" cy="1045"/>
                </a:xfrm>
                <a:custGeom>
                  <a:avLst/>
                  <a:gdLst/>
                  <a:ahLst/>
                  <a:cxnLst>
                    <a:cxn ang="0">
                      <a:pos x="18" y="1043"/>
                    </a:cxn>
                    <a:cxn ang="0">
                      <a:pos x="41" y="1043"/>
                    </a:cxn>
                    <a:cxn ang="0">
                      <a:pos x="448" y="0"/>
                    </a:cxn>
                    <a:cxn ang="0">
                      <a:pos x="406" y="0"/>
                    </a:cxn>
                    <a:cxn ang="0">
                      <a:pos x="0" y="1043"/>
                    </a:cxn>
                    <a:cxn ang="0">
                      <a:pos x="18" y="1043"/>
                    </a:cxn>
                    <a:cxn ang="0">
                      <a:pos x="18" y="1043"/>
                    </a:cxn>
                  </a:cxnLst>
                  <a:rect l="0" t="0" r="r" b="b"/>
                  <a:pathLst>
                    <a:path w="448" h="1043">
                      <a:moveTo>
                        <a:pt x="18" y="1043"/>
                      </a:moveTo>
                      <a:lnTo>
                        <a:pt x="41" y="1043"/>
                      </a:lnTo>
                      <a:lnTo>
                        <a:pt x="448" y="0"/>
                      </a:lnTo>
                      <a:lnTo>
                        <a:pt x="406" y="0"/>
                      </a:lnTo>
                      <a:lnTo>
                        <a:pt x="0" y="1043"/>
                      </a:lnTo>
                      <a:lnTo>
                        <a:pt x="18" y="1043"/>
                      </a:lnTo>
                      <a:lnTo>
                        <a:pt x="18" y="1043"/>
                      </a:lnTo>
                      <a:close/>
                    </a:path>
                  </a:pathLst>
                </a:custGeom>
                <a:gradFill rotWithShape="0">
                  <a:gsLst>
                    <a:gs pos="0">
                      <a:schemeClr val="bg2"/>
                    </a:gs>
                    <a:gs pos="100000">
                      <a:schemeClr val="bg2">
                        <a:gamma/>
                        <a:shade val="69804"/>
                        <a:invGamma/>
                      </a:schemeClr>
                    </a:gs>
                  </a:gsLst>
                  <a:lin ang="5400000" scaled="1"/>
                </a:gradFill>
                <a:ln w="9525">
                  <a:noFill/>
                  <a:round/>
                  <a:headEnd/>
                  <a:tailEnd/>
                </a:ln>
              </p:spPr>
              <p:txBody>
                <a:bodyPr/>
                <a:lstStyle/>
                <a:p>
                  <a:pPr>
                    <a:defRPr/>
                  </a:pPr>
                  <a:endParaRPr lang="en-US"/>
                </a:p>
              </p:txBody>
            </p:sp>
            <p:sp>
              <p:nvSpPr>
                <p:cNvPr id="66" name="Freeform 43"/>
                <p:cNvSpPr>
                  <a:spLocks/>
                </p:cNvSpPr>
                <p:nvPr/>
              </p:nvSpPr>
              <p:spPr bwMode="hidden">
                <a:xfrm>
                  <a:off x="4480" y="0"/>
                  <a:ext cx="541" cy="1045"/>
                </a:xfrm>
                <a:custGeom>
                  <a:avLst/>
                  <a:gdLst/>
                  <a:ahLst/>
                  <a:cxnLst>
                    <a:cxn ang="0">
                      <a:pos x="18" y="1043"/>
                    </a:cxn>
                    <a:cxn ang="0">
                      <a:pos x="42" y="1043"/>
                    </a:cxn>
                    <a:cxn ang="0">
                      <a:pos x="539" y="0"/>
                    </a:cxn>
                    <a:cxn ang="0">
                      <a:pos x="497" y="0"/>
                    </a:cxn>
                    <a:cxn ang="0">
                      <a:pos x="0" y="1043"/>
                    </a:cxn>
                    <a:cxn ang="0">
                      <a:pos x="18" y="1043"/>
                    </a:cxn>
                    <a:cxn ang="0">
                      <a:pos x="18" y="1043"/>
                    </a:cxn>
                  </a:cxnLst>
                  <a:rect l="0" t="0" r="r" b="b"/>
                  <a:pathLst>
                    <a:path w="539" h="1043">
                      <a:moveTo>
                        <a:pt x="18" y="1043"/>
                      </a:moveTo>
                      <a:lnTo>
                        <a:pt x="42" y="1043"/>
                      </a:lnTo>
                      <a:lnTo>
                        <a:pt x="539" y="0"/>
                      </a:lnTo>
                      <a:lnTo>
                        <a:pt x="497" y="0"/>
                      </a:lnTo>
                      <a:lnTo>
                        <a:pt x="0" y="1043"/>
                      </a:lnTo>
                      <a:lnTo>
                        <a:pt x="18" y="1043"/>
                      </a:lnTo>
                      <a:lnTo>
                        <a:pt x="18" y="1043"/>
                      </a:lnTo>
                      <a:close/>
                    </a:path>
                  </a:pathLst>
                </a:custGeom>
                <a:gradFill rotWithShape="0">
                  <a:gsLst>
                    <a:gs pos="0">
                      <a:schemeClr val="bg2"/>
                    </a:gs>
                    <a:gs pos="100000">
                      <a:schemeClr val="bg2">
                        <a:gamma/>
                        <a:shade val="69804"/>
                        <a:invGamma/>
                      </a:schemeClr>
                    </a:gs>
                  </a:gsLst>
                  <a:lin ang="5400000" scaled="1"/>
                </a:gradFill>
                <a:ln w="9525">
                  <a:noFill/>
                  <a:round/>
                  <a:headEnd/>
                  <a:tailEnd/>
                </a:ln>
              </p:spPr>
              <p:txBody>
                <a:bodyPr/>
                <a:lstStyle/>
                <a:p>
                  <a:pPr>
                    <a:defRPr/>
                  </a:pPr>
                  <a:endParaRPr lang="en-US"/>
                </a:p>
              </p:txBody>
            </p:sp>
            <p:sp>
              <p:nvSpPr>
                <p:cNvPr id="67" name="Freeform 44"/>
                <p:cNvSpPr>
                  <a:spLocks/>
                </p:cNvSpPr>
                <p:nvPr/>
              </p:nvSpPr>
              <p:spPr bwMode="hidden">
                <a:xfrm>
                  <a:off x="4768" y="0"/>
                  <a:ext cx="642" cy="1045"/>
                </a:xfrm>
                <a:custGeom>
                  <a:avLst/>
                  <a:gdLst/>
                  <a:ahLst/>
                  <a:cxnLst>
                    <a:cxn ang="0">
                      <a:pos x="18" y="1043"/>
                    </a:cxn>
                    <a:cxn ang="0">
                      <a:pos x="42" y="1043"/>
                    </a:cxn>
                    <a:cxn ang="0">
                      <a:pos x="640" y="0"/>
                    </a:cxn>
                    <a:cxn ang="0">
                      <a:pos x="592" y="0"/>
                    </a:cxn>
                    <a:cxn ang="0">
                      <a:pos x="0" y="1043"/>
                    </a:cxn>
                    <a:cxn ang="0">
                      <a:pos x="18" y="1043"/>
                    </a:cxn>
                    <a:cxn ang="0">
                      <a:pos x="18" y="1043"/>
                    </a:cxn>
                  </a:cxnLst>
                  <a:rect l="0" t="0" r="r" b="b"/>
                  <a:pathLst>
                    <a:path w="640" h="1043">
                      <a:moveTo>
                        <a:pt x="18" y="1043"/>
                      </a:moveTo>
                      <a:lnTo>
                        <a:pt x="42" y="1043"/>
                      </a:lnTo>
                      <a:lnTo>
                        <a:pt x="640" y="0"/>
                      </a:lnTo>
                      <a:lnTo>
                        <a:pt x="592" y="0"/>
                      </a:lnTo>
                      <a:lnTo>
                        <a:pt x="0" y="1043"/>
                      </a:lnTo>
                      <a:lnTo>
                        <a:pt x="18" y="1043"/>
                      </a:lnTo>
                      <a:lnTo>
                        <a:pt x="18" y="1043"/>
                      </a:lnTo>
                      <a:close/>
                    </a:path>
                  </a:pathLst>
                </a:custGeom>
                <a:gradFill rotWithShape="0">
                  <a:gsLst>
                    <a:gs pos="0">
                      <a:schemeClr val="bg2"/>
                    </a:gs>
                    <a:gs pos="100000">
                      <a:schemeClr val="bg2">
                        <a:gamma/>
                        <a:shade val="69804"/>
                        <a:invGamma/>
                      </a:schemeClr>
                    </a:gs>
                  </a:gsLst>
                  <a:lin ang="5400000" scaled="1"/>
                </a:gradFill>
                <a:ln w="9525">
                  <a:noFill/>
                  <a:round/>
                  <a:headEnd/>
                  <a:tailEnd/>
                </a:ln>
              </p:spPr>
              <p:txBody>
                <a:bodyPr/>
                <a:lstStyle/>
                <a:p>
                  <a:pPr>
                    <a:defRPr/>
                  </a:pPr>
                  <a:endParaRPr lang="en-US"/>
                </a:p>
              </p:txBody>
            </p:sp>
            <p:sp>
              <p:nvSpPr>
                <p:cNvPr id="68" name="Freeform 45"/>
                <p:cNvSpPr>
                  <a:spLocks/>
                </p:cNvSpPr>
                <p:nvPr/>
              </p:nvSpPr>
              <p:spPr bwMode="hidden">
                <a:xfrm>
                  <a:off x="5086" y="48"/>
                  <a:ext cx="672" cy="997"/>
                </a:xfrm>
                <a:custGeom>
                  <a:avLst/>
                  <a:gdLst/>
                  <a:ahLst/>
                  <a:cxnLst>
                    <a:cxn ang="0">
                      <a:pos x="24" y="995"/>
                    </a:cxn>
                    <a:cxn ang="0">
                      <a:pos x="48" y="995"/>
                    </a:cxn>
                    <a:cxn ang="0">
                      <a:pos x="670" y="72"/>
                    </a:cxn>
                    <a:cxn ang="0">
                      <a:pos x="670" y="0"/>
                    </a:cxn>
                    <a:cxn ang="0">
                      <a:pos x="0" y="995"/>
                    </a:cxn>
                    <a:cxn ang="0">
                      <a:pos x="24" y="995"/>
                    </a:cxn>
                    <a:cxn ang="0">
                      <a:pos x="24" y="995"/>
                    </a:cxn>
                  </a:cxnLst>
                  <a:rect l="0" t="0" r="r" b="b"/>
                  <a:pathLst>
                    <a:path w="670" h="995">
                      <a:moveTo>
                        <a:pt x="24" y="995"/>
                      </a:moveTo>
                      <a:lnTo>
                        <a:pt x="48" y="995"/>
                      </a:lnTo>
                      <a:lnTo>
                        <a:pt x="670" y="72"/>
                      </a:lnTo>
                      <a:lnTo>
                        <a:pt x="670" y="0"/>
                      </a:lnTo>
                      <a:lnTo>
                        <a:pt x="0" y="995"/>
                      </a:lnTo>
                      <a:lnTo>
                        <a:pt x="24" y="995"/>
                      </a:lnTo>
                      <a:lnTo>
                        <a:pt x="24" y="995"/>
                      </a:lnTo>
                      <a:close/>
                    </a:path>
                  </a:pathLst>
                </a:custGeom>
                <a:gradFill rotWithShape="0">
                  <a:gsLst>
                    <a:gs pos="0">
                      <a:schemeClr val="bg2"/>
                    </a:gs>
                    <a:gs pos="100000">
                      <a:schemeClr val="bg2">
                        <a:gamma/>
                        <a:shade val="69804"/>
                        <a:invGamma/>
                      </a:schemeClr>
                    </a:gs>
                  </a:gsLst>
                  <a:lin ang="5400000" scaled="1"/>
                </a:gradFill>
                <a:ln w="9525">
                  <a:noFill/>
                  <a:round/>
                  <a:headEnd/>
                  <a:tailEnd/>
                </a:ln>
              </p:spPr>
              <p:txBody>
                <a:bodyPr/>
                <a:lstStyle/>
                <a:p>
                  <a:pPr>
                    <a:defRPr/>
                  </a:pPr>
                  <a:endParaRPr lang="en-US"/>
                </a:p>
              </p:txBody>
            </p:sp>
          </p:grpSp>
          <p:grpSp>
            <p:nvGrpSpPr>
              <p:cNvPr id="33" name="Group 46"/>
              <p:cNvGrpSpPr>
                <a:grpSpLocks/>
              </p:cNvGrpSpPr>
              <p:nvPr/>
            </p:nvGrpSpPr>
            <p:grpSpPr bwMode="auto">
              <a:xfrm>
                <a:off x="0" y="558"/>
                <a:ext cx="5758" cy="487"/>
                <a:chOff x="0" y="558"/>
                <a:chExt cx="5758" cy="487"/>
              </a:xfrm>
            </p:grpSpPr>
            <p:sp>
              <p:nvSpPr>
                <p:cNvPr id="52" name="Freeform 47"/>
                <p:cNvSpPr>
                  <a:spLocks/>
                </p:cNvSpPr>
                <p:nvPr/>
              </p:nvSpPr>
              <p:spPr bwMode="hidden">
                <a:xfrm>
                  <a:off x="0" y="618"/>
                  <a:ext cx="306" cy="427"/>
                </a:xfrm>
                <a:custGeom>
                  <a:avLst/>
                  <a:gdLst/>
                  <a:ahLst/>
                  <a:cxnLst>
                    <a:cxn ang="0">
                      <a:pos x="281" y="426"/>
                    </a:cxn>
                    <a:cxn ang="0">
                      <a:pos x="305" y="426"/>
                    </a:cxn>
                    <a:cxn ang="0">
                      <a:pos x="0" y="0"/>
                    </a:cxn>
                    <a:cxn ang="0">
                      <a:pos x="0" y="66"/>
                    </a:cxn>
                    <a:cxn ang="0">
                      <a:pos x="251" y="426"/>
                    </a:cxn>
                    <a:cxn ang="0">
                      <a:pos x="281" y="426"/>
                    </a:cxn>
                    <a:cxn ang="0">
                      <a:pos x="281" y="426"/>
                    </a:cxn>
                  </a:cxnLst>
                  <a:rect l="0" t="0" r="r" b="b"/>
                  <a:pathLst>
                    <a:path w="305" h="426">
                      <a:moveTo>
                        <a:pt x="281" y="426"/>
                      </a:moveTo>
                      <a:lnTo>
                        <a:pt x="305" y="426"/>
                      </a:lnTo>
                      <a:lnTo>
                        <a:pt x="0" y="0"/>
                      </a:lnTo>
                      <a:lnTo>
                        <a:pt x="0" y="66"/>
                      </a:lnTo>
                      <a:lnTo>
                        <a:pt x="251" y="426"/>
                      </a:lnTo>
                      <a:lnTo>
                        <a:pt x="281" y="426"/>
                      </a:lnTo>
                      <a:lnTo>
                        <a:pt x="281" y="426"/>
                      </a:lnTo>
                      <a:close/>
                    </a:path>
                  </a:pathLst>
                </a:custGeom>
                <a:solidFill>
                  <a:schemeClr val="accent2"/>
                </a:solidFill>
                <a:ln w="9525">
                  <a:noFill/>
                  <a:round/>
                  <a:headEnd/>
                  <a:tailEnd/>
                </a:ln>
              </p:spPr>
              <p:txBody>
                <a:bodyPr/>
                <a:lstStyle/>
                <a:p>
                  <a:pPr>
                    <a:defRPr/>
                  </a:pPr>
                  <a:endParaRPr lang="en-US"/>
                </a:p>
              </p:txBody>
            </p:sp>
            <p:sp>
              <p:nvSpPr>
                <p:cNvPr id="53" name="Freeform 48"/>
                <p:cNvSpPr>
                  <a:spLocks/>
                </p:cNvSpPr>
                <p:nvPr/>
              </p:nvSpPr>
              <p:spPr bwMode="hidden">
                <a:xfrm>
                  <a:off x="5410" y="558"/>
                  <a:ext cx="348" cy="487"/>
                </a:xfrm>
                <a:custGeom>
                  <a:avLst/>
                  <a:gdLst/>
                  <a:ahLst/>
                  <a:cxnLst>
                    <a:cxn ang="0">
                      <a:pos x="24" y="486"/>
                    </a:cxn>
                    <a:cxn ang="0">
                      <a:pos x="48" y="486"/>
                    </a:cxn>
                    <a:cxn ang="0">
                      <a:pos x="347" y="72"/>
                    </a:cxn>
                    <a:cxn ang="0">
                      <a:pos x="347" y="0"/>
                    </a:cxn>
                    <a:cxn ang="0">
                      <a:pos x="0" y="486"/>
                    </a:cxn>
                    <a:cxn ang="0">
                      <a:pos x="24" y="486"/>
                    </a:cxn>
                    <a:cxn ang="0">
                      <a:pos x="24" y="486"/>
                    </a:cxn>
                  </a:cxnLst>
                  <a:rect l="0" t="0" r="r" b="b"/>
                  <a:pathLst>
                    <a:path w="347" h="486">
                      <a:moveTo>
                        <a:pt x="24" y="486"/>
                      </a:moveTo>
                      <a:lnTo>
                        <a:pt x="48" y="486"/>
                      </a:lnTo>
                      <a:lnTo>
                        <a:pt x="347" y="72"/>
                      </a:lnTo>
                      <a:lnTo>
                        <a:pt x="347" y="0"/>
                      </a:lnTo>
                      <a:lnTo>
                        <a:pt x="0" y="486"/>
                      </a:lnTo>
                      <a:lnTo>
                        <a:pt x="24" y="486"/>
                      </a:lnTo>
                      <a:lnTo>
                        <a:pt x="24" y="486"/>
                      </a:lnTo>
                      <a:close/>
                    </a:path>
                  </a:pathLst>
                </a:custGeom>
                <a:solidFill>
                  <a:schemeClr val="accent2"/>
                </a:solidFill>
                <a:ln w="9525">
                  <a:noFill/>
                  <a:round/>
                  <a:headEnd/>
                  <a:tailEnd/>
                </a:ln>
              </p:spPr>
              <p:txBody>
                <a:bodyPr/>
                <a:lstStyle/>
                <a:p>
                  <a:pPr>
                    <a:defRPr/>
                  </a:pPr>
                  <a:endParaRPr lang="en-US"/>
                </a:p>
              </p:txBody>
            </p:sp>
          </p:grpSp>
          <p:grpSp>
            <p:nvGrpSpPr>
              <p:cNvPr id="34" name="Group 49"/>
              <p:cNvGrpSpPr>
                <a:grpSpLocks/>
              </p:cNvGrpSpPr>
              <p:nvPr/>
            </p:nvGrpSpPr>
            <p:grpSpPr bwMode="auto">
              <a:xfrm>
                <a:off x="264" y="1039"/>
                <a:ext cx="5200" cy="3280"/>
                <a:chOff x="264" y="1039"/>
                <a:chExt cx="5200" cy="3280"/>
              </a:xfrm>
            </p:grpSpPr>
            <p:sp>
              <p:nvSpPr>
                <p:cNvPr id="43" name="Freeform 50"/>
                <p:cNvSpPr>
                  <a:spLocks/>
                </p:cNvSpPr>
                <p:nvPr/>
              </p:nvSpPr>
              <p:spPr bwMode="hidden">
                <a:xfrm>
                  <a:off x="2849" y="1039"/>
                  <a:ext cx="42" cy="3280"/>
                </a:xfrm>
                <a:custGeom>
                  <a:avLst/>
                  <a:gdLst/>
                  <a:ahLst/>
                  <a:cxnLst>
                    <a:cxn ang="0">
                      <a:pos x="18" y="0"/>
                    </a:cxn>
                    <a:cxn ang="0">
                      <a:pos x="0" y="0"/>
                    </a:cxn>
                    <a:cxn ang="0">
                      <a:pos x="0" y="3273"/>
                    </a:cxn>
                    <a:cxn ang="0">
                      <a:pos x="42" y="3273"/>
                    </a:cxn>
                    <a:cxn ang="0">
                      <a:pos x="42" y="0"/>
                    </a:cxn>
                    <a:cxn ang="0">
                      <a:pos x="18" y="0"/>
                    </a:cxn>
                    <a:cxn ang="0">
                      <a:pos x="18" y="0"/>
                    </a:cxn>
                  </a:cxnLst>
                  <a:rect l="0" t="0" r="r" b="b"/>
                  <a:pathLst>
                    <a:path w="42" h="3273">
                      <a:moveTo>
                        <a:pt x="18" y="0"/>
                      </a:moveTo>
                      <a:lnTo>
                        <a:pt x="0" y="0"/>
                      </a:lnTo>
                      <a:lnTo>
                        <a:pt x="0" y="3273"/>
                      </a:lnTo>
                      <a:lnTo>
                        <a:pt x="42" y="3273"/>
                      </a:lnTo>
                      <a:lnTo>
                        <a:pt x="42" y="0"/>
                      </a:lnTo>
                      <a:lnTo>
                        <a:pt x="18" y="0"/>
                      </a:lnTo>
                      <a:lnTo>
                        <a:pt x="18" y="0"/>
                      </a:lnTo>
                      <a:close/>
                    </a:path>
                  </a:pathLst>
                </a:custGeom>
                <a:gradFill rotWithShape="0">
                  <a:gsLst>
                    <a:gs pos="0">
                      <a:schemeClr val="bg2">
                        <a:gamma/>
                        <a:shade val="69804"/>
                        <a:invGamma/>
                      </a:schemeClr>
                    </a:gs>
                    <a:gs pos="100000">
                      <a:schemeClr val="bg2"/>
                    </a:gs>
                  </a:gsLst>
                  <a:lin ang="5400000" scaled="1"/>
                </a:gradFill>
                <a:ln w="9525">
                  <a:noFill/>
                  <a:round/>
                  <a:headEnd/>
                  <a:tailEnd/>
                </a:ln>
              </p:spPr>
              <p:txBody>
                <a:bodyPr/>
                <a:lstStyle/>
                <a:p>
                  <a:pPr>
                    <a:defRPr/>
                  </a:pPr>
                  <a:endParaRPr lang="en-US"/>
                </a:p>
              </p:txBody>
            </p:sp>
            <p:sp>
              <p:nvSpPr>
                <p:cNvPr id="44" name="Freeform 51"/>
                <p:cNvSpPr>
                  <a:spLocks/>
                </p:cNvSpPr>
                <p:nvPr/>
              </p:nvSpPr>
              <p:spPr bwMode="hidden">
                <a:xfrm>
                  <a:off x="2154" y="1039"/>
                  <a:ext cx="401" cy="3280"/>
                </a:xfrm>
                <a:custGeom>
                  <a:avLst/>
                  <a:gdLst/>
                  <a:ahLst/>
                  <a:cxnLst>
                    <a:cxn ang="0">
                      <a:pos x="376" y="0"/>
                    </a:cxn>
                    <a:cxn ang="0">
                      <a:pos x="358" y="0"/>
                    </a:cxn>
                    <a:cxn ang="0">
                      <a:pos x="0" y="3273"/>
                    </a:cxn>
                    <a:cxn ang="0">
                      <a:pos x="41" y="3273"/>
                    </a:cxn>
                    <a:cxn ang="0">
                      <a:pos x="400" y="0"/>
                    </a:cxn>
                    <a:cxn ang="0">
                      <a:pos x="376" y="0"/>
                    </a:cxn>
                    <a:cxn ang="0">
                      <a:pos x="376" y="0"/>
                    </a:cxn>
                  </a:cxnLst>
                  <a:rect l="0" t="0" r="r" b="b"/>
                  <a:pathLst>
                    <a:path w="400" h="3273">
                      <a:moveTo>
                        <a:pt x="376" y="0"/>
                      </a:moveTo>
                      <a:lnTo>
                        <a:pt x="358" y="0"/>
                      </a:lnTo>
                      <a:lnTo>
                        <a:pt x="0" y="3273"/>
                      </a:lnTo>
                      <a:lnTo>
                        <a:pt x="41" y="3273"/>
                      </a:lnTo>
                      <a:lnTo>
                        <a:pt x="400" y="0"/>
                      </a:lnTo>
                      <a:lnTo>
                        <a:pt x="376" y="0"/>
                      </a:lnTo>
                      <a:lnTo>
                        <a:pt x="376" y="0"/>
                      </a:lnTo>
                      <a:close/>
                    </a:path>
                  </a:pathLst>
                </a:custGeom>
                <a:gradFill rotWithShape="0">
                  <a:gsLst>
                    <a:gs pos="0">
                      <a:schemeClr val="bg2">
                        <a:gamma/>
                        <a:shade val="69804"/>
                        <a:invGamma/>
                      </a:schemeClr>
                    </a:gs>
                    <a:gs pos="100000">
                      <a:schemeClr val="bg2"/>
                    </a:gs>
                  </a:gsLst>
                  <a:lin ang="5400000" scaled="1"/>
                </a:gradFill>
                <a:ln w="9525">
                  <a:noFill/>
                  <a:round/>
                  <a:headEnd/>
                  <a:tailEnd/>
                </a:ln>
              </p:spPr>
              <p:txBody>
                <a:bodyPr/>
                <a:lstStyle/>
                <a:p>
                  <a:pPr>
                    <a:defRPr/>
                  </a:pPr>
                  <a:endParaRPr lang="en-US"/>
                </a:p>
              </p:txBody>
            </p:sp>
            <p:sp>
              <p:nvSpPr>
                <p:cNvPr id="45" name="Freeform 52"/>
                <p:cNvSpPr>
                  <a:spLocks/>
                </p:cNvSpPr>
                <p:nvPr/>
              </p:nvSpPr>
              <p:spPr bwMode="hidden">
                <a:xfrm>
                  <a:off x="1530" y="1039"/>
                  <a:ext cx="677" cy="3280"/>
                </a:xfrm>
                <a:custGeom>
                  <a:avLst/>
                  <a:gdLst/>
                  <a:ahLst/>
                  <a:cxnLst>
                    <a:cxn ang="0">
                      <a:pos x="657" y="0"/>
                    </a:cxn>
                    <a:cxn ang="0">
                      <a:pos x="639" y="0"/>
                    </a:cxn>
                    <a:cxn ang="0">
                      <a:pos x="0" y="3273"/>
                    </a:cxn>
                    <a:cxn ang="0">
                      <a:pos x="42" y="3273"/>
                    </a:cxn>
                    <a:cxn ang="0">
                      <a:pos x="675" y="0"/>
                    </a:cxn>
                    <a:cxn ang="0">
                      <a:pos x="657" y="0"/>
                    </a:cxn>
                    <a:cxn ang="0">
                      <a:pos x="657" y="0"/>
                    </a:cxn>
                  </a:cxnLst>
                  <a:rect l="0" t="0" r="r" b="b"/>
                  <a:pathLst>
                    <a:path w="675" h="3273">
                      <a:moveTo>
                        <a:pt x="657" y="0"/>
                      </a:moveTo>
                      <a:lnTo>
                        <a:pt x="639" y="0"/>
                      </a:lnTo>
                      <a:lnTo>
                        <a:pt x="0" y="3273"/>
                      </a:lnTo>
                      <a:lnTo>
                        <a:pt x="42" y="3273"/>
                      </a:lnTo>
                      <a:lnTo>
                        <a:pt x="675" y="0"/>
                      </a:lnTo>
                      <a:lnTo>
                        <a:pt x="657" y="0"/>
                      </a:lnTo>
                      <a:lnTo>
                        <a:pt x="657" y="0"/>
                      </a:lnTo>
                      <a:close/>
                    </a:path>
                  </a:pathLst>
                </a:custGeom>
                <a:gradFill rotWithShape="0">
                  <a:gsLst>
                    <a:gs pos="0">
                      <a:schemeClr val="bg2">
                        <a:gamma/>
                        <a:shade val="69804"/>
                        <a:invGamma/>
                      </a:schemeClr>
                    </a:gs>
                    <a:gs pos="100000">
                      <a:schemeClr val="bg2"/>
                    </a:gs>
                  </a:gsLst>
                  <a:lin ang="5400000" scaled="1"/>
                </a:gradFill>
                <a:ln w="9525">
                  <a:noFill/>
                  <a:round/>
                  <a:headEnd/>
                  <a:tailEnd/>
                </a:ln>
              </p:spPr>
              <p:txBody>
                <a:bodyPr/>
                <a:lstStyle/>
                <a:p>
                  <a:pPr>
                    <a:defRPr/>
                  </a:pPr>
                  <a:endParaRPr lang="en-US"/>
                </a:p>
              </p:txBody>
            </p:sp>
            <p:sp>
              <p:nvSpPr>
                <p:cNvPr id="46" name="Freeform 53"/>
                <p:cNvSpPr>
                  <a:spLocks/>
                </p:cNvSpPr>
                <p:nvPr/>
              </p:nvSpPr>
              <p:spPr bwMode="hidden">
                <a:xfrm>
                  <a:off x="876" y="1039"/>
                  <a:ext cx="1031" cy="3280"/>
                </a:xfrm>
                <a:custGeom>
                  <a:avLst/>
                  <a:gdLst/>
                  <a:ahLst/>
                  <a:cxnLst>
                    <a:cxn ang="0">
                      <a:pos x="1013" y="0"/>
                    </a:cxn>
                    <a:cxn ang="0">
                      <a:pos x="990" y="0"/>
                    </a:cxn>
                    <a:cxn ang="0">
                      <a:pos x="0" y="3280"/>
                    </a:cxn>
                    <a:cxn ang="0">
                      <a:pos x="42" y="3280"/>
                    </a:cxn>
                    <a:cxn ang="0">
                      <a:pos x="1031" y="4"/>
                    </a:cxn>
                    <a:cxn ang="0">
                      <a:pos x="1013" y="0"/>
                    </a:cxn>
                    <a:cxn ang="0">
                      <a:pos x="1013" y="0"/>
                    </a:cxn>
                  </a:cxnLst>
                  <a:rect l="0" t="0" r="r" b="b"/>
                  <a:pathLst>
                    <a:path w="1031" h="3280">
                      <a:moveTo>
                        <a:pt x="1013" y="0"/>
                      </a:moveTo>
                      <a:lnTo>
                        <a:pt x="990" y="0"/>
                      </a:lnTo>
                      <a:lnTo>
                        <a:pt x="0" y="3280"/>
                      </a:lnTo>
                      <a:lnTo>
                        <a:pt x="42" y="3280"/>
                      </a:lnTo>
                      <a:lnTo>
                        <a:pt x="1031" y="4"/>
                      </a:lnTo>
                      <a:lnTo>
                        <a:pt x="1013" y="0"/>
                      </a:lnTo>
                      <a:lnTo>
                        <a:pt x="1013" y="0"/>
                      </a:lnTo>
                      <a:close/>
                    </a:path>
                  </a:pathLst>
                </a:custGeom>
                <a:gradFill rotWithShape="0">
                  <a:gsLst>
                    <a:gs pos="0">
                      <a:schemeClr val="bg2">
                        <a:gamma/>
                        <a:shade val="69804"/>
                        <a:invGamma/>
                      </a:schemeClr>
                    </a:gs>
                    <a:gs pos="100000">
                      <a:schemeClr val="bg2"/>
                    </a:gs>
                  </a:gsLst>
                  <a:lin ang="5400000" scaled="1"/>
                </a:gradFill>
                <a:ln w="9525">
                  <a:noFill/>
                  <a:round/>
                  <a:headEnd/>
                  <a:tailEnd/>
                </a:ln>
              </p:spPr>
              <p:txBody>
                <a:bodyPr/>
                <a:lstStyle/>
                <a:p>
                  <a:pPr>
                    <a:defRPr/>
                  </a:pPr>
                  <a:endParaRPr lang="en-US"/>
                </a:p>
              </p:txBody>
            </p:sp>
            <p:sp>
              <p:nvSpPr>
                <p:cNvPr id="47" name="Freeform 54"/>
                <p:cNvSpPr>
                  <a:spLocks/>
                </p:cNvSpPr>
                <p:nvPr/>
              </p:nvSpPr>
              <p:spPr bwMode="hidden">
                <a:xfrm>
                  <a:off x="264" y="1039"/>
                  <a:ext cx="1319" cy="3280"/>
                </a:xfrm>
                <a:custGeom>
                  <a:avLst/>
                  <a:gdLst/>
                  <a:ahLst/>
                  <a:cxnLst>
                    <a:cxn ang="0">
                      <a:pos x="1296" y="0"/>
                    </a:cxn>
                    <a:cxn ang="0">
                      <a:pos x="1278" y="0"/>
                    </a:cxn>
                    <a:cxn ang="0">
                      <a:pos x="0" y="3280"/>
                    </a:cxn>
                    <a:cxn ang="0">
                      <a:pos x="42" y="3280"/>
                    </a:cxn>
                    <a:cxn ang="0">
                      <a:pos x="1319" y="5"/>
                    </a:cxn>
                    <a:cxn ang="0">
                      <a:pos x="1296" y="0"/>
                    </a:cxn>
                    <a:cxn ang="0">
                      <a:pos x="1296" y="0"/>
                    </a:cxn>
                  </a:cxnLst>
                  <a:rect l="0" t="0" r="r" b="b"/>
                  <a:pathLst>
                    <a:path w="1319" h="3280">
                      <a:moveTo>
                        <a:pt x="1296" y="0"/>
                      </a:moveTo>
                      <a:lnTo>
                        <a:pt x="1278" y="0"/>
                      </a:lnTo>
                      <a:lnTo>
                        <a:pt x="0" y="3280"/>
                      </a:lnTo>
                      <a:lnTo>
                        <a:pt x="42" y="3280"/>
                      </a:lnTo>
                      <a:lnTo>
                        <a:pt x="1319" y="5"/>
                      </a:lnTo>
                      <a:lnTo>
                        <a:pt x="1296" y="0"/>
                      </a:lnTo>
                      <a:lnTo>
                        <a:pt x="1296" y="0"/>
                      </a:lnTo>
                      <a:close/>
                    </a:path>
                  </a:pathLst>
                </a:custGeom>
                <a:gradFill rotWithShape="0">
                  <a:gsLst>
                    <a:gs pos="0">
                      <a:schemeClr val="bg2">
                        <a:gamma/>
                        <a:shade val="69804"/>
                        <a:invGamma/>
                      </a:schemeClr>
                    </a:gs>
                    <a:gs pos="100000">
                      <a:schemeClr val="bg2"/>
                    </a:gs>
                  </a:gsLst>
                  <a:lin ang="5400000" scaled="1"/>
                </a:gradFill>
                <a:ln w="9525">
                  <a:noFill/>
                  <a:round/>
                  <a:headEnd/>
                  <a:tailEnd/>
                </a:ln>
              </p:spPr>
              <p:txBody>
                <a:bodyPr/>
                <a:lstStyle/>
                <a:p>
                  <a:pPr>
                    <a:defRPr/>
                  </a:pPr>
                  <a:endParaRPr lang="en-US"/>
                </a:p>
              </p:txBody>
            </p:sp>
            <p:sp>
              <p:nvSpPr>
                <p:cNvPr id="48" name="Freeform 55"/>
                <p:cNvSpPr>
                  <a:spLocks/>
                </p:cNvSpPr>
                <p:nvPr/>
              </p:nvSpPr>
              <p:spPr bwMode="hidden">
                <a:xfrm>
                  <a:off x="3191" y="1039"/>
                  <a:ext cx="402" cy="3280"/>
                </a:xfrm>
                <a:custGeom>
                  <a:avLst/>
                  <a:gdLst/>
                  <a:ahLst/>
                  <a:cxnLst>
                    <a:cxn ang="0">
                      <a:pos x="18" y="0"/>
                    </a:cxn>
                    <a:cxn ang="0">
                      <a:pos x="0" y="0"/>
                    </a:cxn>
                    <a:cxn ang="0">
                      <a:pos x="359" y="3273"/>
                    </a:cxn>
                    <a:cxn ang="0">
                      <a:pos x="401" y="3273"/>
                    </a:cxn>
                    <a:cxn ang="0">
                      <a:pos x="42" y="0"/>
                    </a:cxn>
                    <a:cxn ang="0">
                      <a:pos x="18" y="0"/>
                    </a:cxn>
                    <a:cxn ang="0">
                      <a:pos x="18" y="0"/>
                    </a:cxn>
                  </a:cxnLst>
                  <a:rect l="0" t="0" r="r" b="b"/>
                  <a:pathLst>
                    <a:path w="401" h="3273">
                      <a:moveTo>
                        <a:pt x="18" y="0"/>
                      </a:moveTo>
                      <a:lnTo>
                        <a:pt x="0" y="0"/>
                      </a:lnTo>
                      <a:lnTo>
                        <a:pt x="359" y="3273"/>
                      </a:lnTo>
                      <a:lnTo>
                        <a:pt x="401" y="3273"/>
                      </a:lnTo>
                      <a:lnTo>
                        <a:pt x="42" y="0"/>
                      </a:lnTo>
                      <a:lnTo>
                        <a:pt x="18" y="0"/>
                      </a:lnTo>
                      <a:lnTo>
                        <a:pt x="18" y="0"/>
                      </a:lnTo>
                      <a:close/>
                    </a:path>
                  </a:pathLst>
                </a:custGeom>
                <a:gradFill rotWithShape="0">
                  <a:gsLst>
                    <a:gs pos="0">
                      <a:schemeClr val="bg2">
                        <a:gamma/>
                        <a:shade val="69804"/>
                        <a:invGamma/>
                      </a:schemeClr>
                    </a:gs>
                    <a:gs pos="100000">
                      <a:schemeClr val="bg2"/>
                    </a:gs>
                  </a:gsLst>
                  <a:lin ang="5400000" scaled="1"/>
                </a:gradFill>
                <a:ln w="9525">
                  <a:noFill/>
                  <a:round/>
                  <a:headEnd/>
                  <a:tailEnd/>
                </a:ln>
              </p:spPr>
              <p:txBody>
                <a:bodyPr/>
                <a:lstStyle/>
                <a:p>
                  <a:pPr>
                    <a:defRPr/>
                  </a:pPr>
                  <a:endParaRPr lang="en-US"/>
                </a:p>
              </p:txBody>
            </p:sp>
            <p:sp>
              <p:nvSpPr>
                <p:cNvPr id="49" name="Freeform 56"/>
                <p:cNvSpPr>
                  <a:spLocks/>
                </p:cNvSpPr>
                <p:nvPr/>
              </p:nvSpPr>
              <p:spPr bwMode="hidden">
                <a:xfrm>
                  <a:off x="3533" y="1039"/>
                  <a:ext cx="677" cy="3280"/>
                </a:xfrm>
                <a:custGeom>
                  <a:avLst/>
                  <a:gdLst/>
                  <a:ahLst/>
                  <a:cxnLst>
                    <a:cxn ang="0">
                      <a:pos x="18" y="0"/>
                    </a:cxn>
                    <a:cxn ang="0">
                      <a:pos x="0" y="0"/>
                    </a:cxn>
                    <a:cxn ang="0">
                      <a:pos x="640" y="3273"/>
                    </a:cxn>
                    <a:cxn ang="0">
                      <a:pos x="675" y="3273"/>
                    </a:cxn>
                    <a:cxn ang="0">
                      <a:pos x="36" y="0"/>
                    </a:cxn>
                    <a:cxn ang="0">
                      <a:pos x="18" y="0"/>
                    </a:cxn>
                    <a:cxn ang="0">
                      <a:pos x="18" y="0"/>
                    </a:cxn>
                  </a:cxnLst>
                  <a:rect l="0" t="0" r="r" b="b"/>
                  <a:pathLst>
                    <a:path w="675" h="3273">
                      <a:moveTo>
                        <a:pt x="18" y="0"/>
                      </a:moveTo>
                      <a:lnTo>
                        <a:pt x="0" y="0"/>
                      </a:lnTo>
                      <a:lnTo>
                        <a:pt x="640" y="3273"/>
                      </a:lnTo>
                      <a:lnTo>
                        <a:pt x="675" y="3273"/>
                      </a:lnTo>
                      <a:lnTo>
                        <a:pt x="36" y="0"/>
                      </a:lnTo>
                      <a:lnTo>
                        <a:pt x="18" y="0"/>
                      </a:lnTo>
                      <a:lnTo>
                        <a:pt x="18" y="0"/>
                      </a:lnTo>
                      <a:close/>
                    </a:path>
                  </a:pathLst>
                </a:custGeom>
                <a:gradFill rotWithShape="0">
                  <a:gsLst>
                    <a:gs pos="0">
                      <a:schemeClr val="bg2">
                        <a:gamma/>
                        <a:shade val="69804"/>
                        <a:invGamma/>
                      </a:schemeClr>
                    </a:gs>
                    <a:gs pos="100000">
                      <a:schemeClr val="bg2"/>
                    </a:gs>
                  </a:gsLst>
                  <a:lin ang="5400000" scaled="1"/>
                </a:gradFill>
                <a:ln w="9525">
                  <a:noFill/>
                  <a:round/>
                  <a:headEnd/>
                  <a:tailEnd/>
                </a:ln>
              </p:spPr>
              <p:txBody>
                <a:bodyPr/>
                <a:lstStyle/>
                <a:p>
                  <a:pPr>
                    <a:defRPr/>
                  </a:pPr>
                  <a:endParaRPr lang="en-US"/>
                </a:p>
              </p:txBody>
            </p:sp>
            <p:sp>
              <p:nvSpPr>
                <p:cNvPr id="50" name="Freeform 57"/>
                <p:cNvSpPr>
                  <a:spLocks/>
                </p:cNvSpPr>
                <p:nvPr/>
              </p:nvSpPr>
              <p:spPr bwMode="hidden">
                <a:xfrm>
                  <a:off x="3822" y="1039"/>
                  <a:ext cx="1036" cy="3280"/>
                </a:xfrm>
                <a:custGeom>
                  <a:avLst/>
                  <a:gdLst/>
                  <a:ahLst/>
                  <a:cxnLst>
                    <a:cxn ang="0">
                      <a:pos x="23" y="0"/>
                    </a:cxn>
                    <a:cxn ang="0">
                      <a:pos x="0" y="5"/>
                    </a:cxn>
                    <a:cxn ang="0">
                      <a:pos x="994" y="3280"/>
                    </a:cxn>
                    <a:cxn ang="0">
                      <a:pos x="1036" y="3280"/>
                    </a:cxn>
                    <a:cxn ang="0">
                      <a:pos x="41" y="0"/>
                    </a:cxn>
                    <a:cxn ang="0">
                      <a:pos x="23" y="0"/>
                    </a:cxn>
                    <a:cxn ang="0">
                      <a:pos x="23" y="0"/>
                    </a:cxn>
                  </a:cxnLst>
                  <a:rect l="0" t="0" r="r" b="b"/>
                  <a:pathLst>
                    <a:path w="1036" h="3280">
                      <a:moveTo>
                        <a:pt x="23" y="0"/>
                      </a:moveTo>
                      <a:lnTo>
                        <a:pt x="0" y="5"/>
                      </a:lnTo>
                      <a:lnTo>
                        <a:pt x="994" y="3280"/>
                      </a:lnTo>
                      <a:lnTo>
                        <a:pt x="1036" y="3280"/>
                      </a:lnTo>
                      <a:lnTo>
                        <a:pt x="41" y="0"/>
                      </a:lnTo>
                      <a:lnTo>
                        <a:pt x="23" y="0"/>
                      </a:lnTo>
                      <a:lnTo>
                        <a:pt x="23" y="0"/>
                      </a:lnTo>
                      <a:close/>
                    </a:path>
                  </a:pathLst>
                </a:custGeom>
                <a:gradFill rotWithShape="0">
                  <a:gsLst>
                    <a:gs pos="0">
                      <a:schemeClr val="bg2">
                        <a:gamma/>
                        <a:shade val="69804"/>
                        <a:invGamma/>
                      </a:schemeClr>
                    </a:gs>
                    <a:gs pos="100000">
                      <a:schemeClr val="bg2"/>
                    </a:gs>
                  </a:gsLst>
                  <a:lin ang="5400000" scaled="1"/>
                </a:gradFill>
                <a:ln w="9525">
                  <a:noFill/>
                  <a:round/>
                  <a:headEnd/>
                  <a:tailEnd/>
                </a:ln>
              </p:spPr>
              <p:txBody>
                <a:bodyPr/>
                <a:lstStyle/>
                <a:p>
                  <a:pPr>
                    <a:defRPr/>
                  </a:pPr>
                  <a:endParaRPr lang="en-US"/>
                </a:p>
              </p:txBody>
            </p:sp>
            <p:sp>
              <p:nvSpPr>
                <p:cNvPr id="51" name="Freeform 58"/>
                <p:cNvSpPr>
                  <a:spLocks/>
                </p:cNvSpPr>
                <p:nvPr/>
              </p:nvSpPr>
              <p:spPr bwMode="hidden">
                <a:xfrm>
                  <a:off x="4137" y="1039"/>
                  <a:ext cx="1327" cy="3280"/>
                </a:xfrm>
                <a:custGeom>
                  <a:avLst/>
                  <a:gdLst/>
                  <a:ahLst/>
                  <a:cxnLst>
                    <a:cxn ang="0">
                      <a:pos x="20" y="0"/>
                    </a:cxn>
                    <a:cxn ang="0">
                      <a:pos x="0" y="7"/>
                    </a:cxn>
                    <a:cxn ang="0">
                      <a:pos x="1285" y="3280"/>
                    </a:cxn>
                    <a:cxn ang="0">
                      <a:pos x="1327" y="3280"/>
                    </a:cxn>
                    <a:cxn ang="0">
                      <a:pos x="43" y="0"/>
                    </a:cxn>
                    <a:cxn ang="0">
                      <a:pos x="20" y="0"/>
                    </a:cxn>
                    <a:cxn ang="0">
                      <a:pos x="20" y="0"/>
                    </a:cxn>
                  </a:cxnLst>
                  <a:rect l="0" t="0" r="r" b="b"/>
                  <a:pathLst>
                    <a:path w="1327" h="3280">
                      <a:moveTo>
                        <a:pt x="20" y="0"/>
                      </a:moveTo>
                      <a:lnTo>
                        <a:pt x="0" y="7"/>
                      </a:lnTo>
                      <a:lnTo>
                        <a:pt x="1285" y="3280"/>
                      </a:lnTo>
                      <a:lnTo>
                        <a:pt x="1327" y="3280"/>
                      </a:lnTo>
                      <a:lnTo>
                        <a:pt x="43" y="0"/>
                      </a:lnTo>
                      <a:lnTo>
                        <a:pt x="20" y="0"/>
                      </a:lnTo>
                      <a:lnTo>
                        <a:pt x="20" y="0"/>
                      </a:lnTo>
                      <a:close/>
                    </a:path>
                  </a:pathLst>
                </a:custGeom>
                <a:gradFill rotWithShape="0">
                  <a:gsLst>
                    <a:gs pos="0">
                      <a:schemeClr val="bg2">
                        <a:gamma/>
                        <a:shade val="69804"/>
                        <a:invGamma/>
                      </a:schemeClr>
                    </a:gs>
                    <a:gs pos="100000">
                      <a:schemeClr val="bg2"/>
                    </a:gs>
                  </a:gsLst>
                  <a:lin ang="5400000" scaled="1"/>
                </a:gradFill>
                <a:ln w="9525">
                  <a:noFill/>
                  <a:round/>
                  <a:headEnd/>
                  <a:tailEnd/>
                </a:ln>
              </p:spPr>
              <p:txBody>
                <a:bodyPr/>
                <a:lstStyle/>
                <a:p>
                  <a:pPr>
                    <a:defRPr/>
                  </a:pPr>
                  <a:endParaRPr lang="en-US"/>
                </a:p>
              </p:txBody>
            </p:sp>
          </p:grpSp>
          <p:sp>
            <p:nvSpPr>
              <p:cNvPr id="35" name="Freeform 59"/>
              <p:cNvSpPr>
                <a:spLocks/>
              </p:cNvSpPr>
              <p:nvPr/>
            </p:nvSpPr>
            <p:spPr bwMode="hidden">
              <a:xfrm>
                <a:off x="0" y="1039"/>
                <a:ext cx="1254" cy="2632"/>
              </a:xfrm>
              <a:custGeom>
                <a:avLst/>
                <a:gdLst/>
                <a:ahLst/>
                <a:cxnLst>
                  <a:cxn ang="0">
                    <a:pos x="1236" y="0"/>
                  </a:cxn>
                  <a:cxn ang="0">
                    <a:pos x="1212" y="0"/>
                  </a:cxn>
                  <a:cxn ang="0">
                    <a:pos x="0" y="2542"/>
                  </a:cxn>
                  <a:cxn ang="0">
                    <a:pos x="0" y="2632"/>
                  </a:cxn>
                  <a:cxn ang="0">
                    <a:pos x="1254" y="7"/>
                  </a:cxn>
                  <a:cxn ang="0">
                    <a:pos x="1236" y="0"/>
                  </a:cxn>
                  <a:cxn ang="0">
                    <a:pos x="1236" y="0"/>
                  </a:cxn>
                </a:cxnLst>
                <a:rect l="0" t="0" r="r" b="b"/>
                <a:pathLst>
                  <a:path w="1254" h="2632">
                    <a:moveTo>
                      <a:pt x="1236" y="0"/>
                    </a:moveTo>
                    <a:lnTo>
                      <a:pt x="1212" y="0"/>
                    </a:lnTo>
                    <a:lnTo>
                      <a:pt x="0" y="2542"/>
                    </a:lnTo>
                    <a:lnTo>
                      <a:pt x="0" y="2632"/>
                    </a:lnTo>
                    <a:lnTo>
                      <a:pt x="1254" y="7"/>
                    </a:lnTo>
                    <a:lnTo>
                      <a:pt x="1236" y="0"/>
                    </a:lnTo>
                    <a:lnTo>
                      <a:pt x="1236" y="0"/>
                    </a:lnTo>
                    <a:close/>
                  </a:path>
                </a:pathLst>
              </a:custGeom>
              <a:gradFill rotWithShape="0">
                <a:gsLst>
                  <a:gs pos="0">
                    <a:schemeClr val="bg2">
                      <a:gamma/>
                      <a:shade val="69804"/>
                      <a:invGamma/>
                    </a:schemeClr>
                  </a:gs>
                  <a:gs pos="100000">
                    <a:schemeClr val="bg2"/>
                  </a:gs>
                </a:gsLst>
                <a:lin ang="5400000" scaled="1"/>
              </a:gradFill>
              <a:ln w="9525">
                <a:noFill/>
                <a:round/>
                <a:headEnd/>
                <a:tailEnd/>
              </a:ln>
            </p:spPr>
            <p:txBody>
              <a:bodyPr/>
              <a:lstStyle/>
              <a:p>
                <a:pPr>
                  <a:defRPr/>
                </a:pPr>
                <a:endParaRPr lang="en-US"/>
              </a:p>
            </p:txBody>
          </p:sp>
          <p:sp>
            <p:nvSpPr>
              <p:cNvPr id="36" name="Freeform 60"/>
              <p:cNvSpPr>
                <a:spLocks/>
              </p:cNvSpPr>
              <p:nvPr/>
            </p:nvSpPr>
            <p:spPr bwMode="hidden">
              <a:xfrm>
                <a:off x="0" y="1039"/>
                <a:ext cx="948" cy="1676"/>
              </a:xfrm>
              <a:custGeom>
                <a:avLst/>
                <a:gdLst/>
                <a:ahLst/>
                <a:cxnLst>
                  <a:cxn ang="0">
                    <a:pos x="930" y="0"/>
                  </a:cxn>
                  <a:cxn ang="0">
                    <a:pos x="906" y="0"/>
                  </a:cxn>
                  <a:cxn ang="0">
                    <a:pos x="0" y="1593"/>
                  </a:cxn>
                  <a:cxn ang="0">
                    <a:pos x="0" y="1676"/>
                  </a:cxn>
                  <a:cxn ang="0">
                    <a:pos x="948" y="5"/>
                  </a:cxn>
                  <a:cxn ang="0">
                    <a:pos x="930" y="0"/>
                  </a:cxn>
                  <a:cxn ang="0">
                    <a:pos x="930" y="0"/>
                  </a:cxn>
                </a:cxnLst>
                <a:rect l="0" t="0" r="r" b="b"/>
                <a:pathLst>
                  <a:path w="948" h="1676">
                    <a:moveTo>
                      <a:pt x="930" y="0"/>
                    </a:moveTo>
                    <a:lnTo>
                      <a:pt x="906" y="0"/>
                    </a:lnTo>
                    <a:lnTo>
                      <a:pt x="0" y="1593"/>
                    </a:lnTo>
                    <a:lnTo>
                      <a:pt x="0" y="1676"/>
                    </a:lnTo>
                    <a:lnTo>
                      <a:pt x="948" y="5"/>
                    </a:lnTo>
                    <a:lnTo>
                      <a:pt x="930" y="0"/>
                    </a:lnTo>
                    <a:lnTo>
                      <a:pt x="930" y="0"/>
                    </a:lnTo>
                    <a:close/>
                  </a:path>
                </a:pathLst>
              </a:custGeom>
              <a:solidFill>
                <a:schemeClr val="accent2"/>
              </a:solidFill>
              <a:ln w="9525">
                <a:noFill/>
                <a:round/>
                <a:headEnd/>
                <a:tailEnd/>
              </a:ln>
            </p:spPr>
            <p:txBody>
              <a:bodyPr/>
              <a:lstStyle/>
              <a:p>
                <a:pPr>
                  <a:defRPr/>
                </a:pPr>
                <a:endParaRPr lang="en-US"/>
              </a:p>
            </p:txBody>
          </p:sp>
          <p:sp>
            <p:nvSpPr>
              <p:cNvPr id="37" name="Freeform 61"/>
              <p:cNvSpPr>
                <a:spLocks/>
              </p:cNvSpPr>
              <p:nvPr/>
            </p:nvSpPr>
            <p:spPr bwMode="hidden">
              <a:xfrm>
                <a:off x="0" y="1039"/>
                <a:ext cx="629" cy="937"/>
              </a:xfrm>
              <a:custGeom>
                <a:avLst/>
                <a:gdLst/>
                <a:ahLst/>
                <a:cxnLst>
                  <a:cxn ang="0">
                    <a:pos x="606" y="0"/>
                  </a:cxn>
                  <a:cxn ang="0">
                    <a:pos x="582" y="0"/>
                  </a:cxn>
                  <a:cxn ang="0">
                    <a:pos x="0" y="871"/>
                  </a:cxn>
                  <a:cxn ang="0">
                    <a:pos x="0" y="937"/>
                  </a:cxn>
                  <a:cxn ang="0">
                    <a:pos x="629" y="4"/>
                  </a:cxn>
                  <a:cxn ang="0">
                    <a:pos x="606" y="0"/>
                  </a:cxn>
                  <a:cxn ang="0">
                    <a:pos x="606" y="0"/>
                  </a:cxn>
                </a:cxnLst>
                <a:rect l="0" t="0" r="r" b="b"/>
                <a:pathLst>
                  <a:path w="629" h="937">
                    <a:moveTo>
                      <a:pt x="606" y="0"/>
                    </a:moveTo>
                    <a:lnTo>
                      <a:pt x="582" y="0"/>
                    </a:lnTo>
                    <a:lnTo>
                      <a:pt x="0" y="871"/>
                    </a:lnTo>
                    <a:lnTo>
                      <a:pt x="0" y="937"/>
                    </a:lnTo>
                    <a:lnTo>
                      <a:pt x="629" y="4"/>
                    </a:lnTo>
                    <a:lnTo>
                      <a:pt x="606" y="0"/>
                    </a:lnTo>
                    <a:lnTo>
                      <a:pt x="606" y="0"/>
                    </a:lnTo>
                    <a:close/>
                  </a:path>
                </a:pathLst>
              </a:custGeom>
              <a:solidFill>
                <a:schemeClr val="accent2"/>
              </a:solidFill>
              <a:ln w="9525">
                <a:noFill/>
                <a:round/>
                <a:headEnd/>
                <a:tailEnd/>
              </a:ln>
            </p:spPr>
            <p:txBody>
              <a:bodyPr/>
              <a:lstStyle/>
              <a:p>
                <a:pPr>
                  <a:defRPr/>
                </a:pPr>
                <a:endParaRPr lang="en-US"/>
              </a:p>
            </p:txBody>
          </p:sp>
          <p:sp>
            <p:nvSpPr>
              <p:cNvPr id="38" name="Freeform 62"/>
              <p:cNvSpPr>
                <a:spLocks/>
              </p:cNvSpPr>
              <p:nvPr/>
            </p:nvSpPr>
            <p:spPr bwMode="hidden">
              <a:xfrm>
                <a:off x="0" y="1039"/>
                <a:ext cx="305" cy="427"/>
              </a:xfrm>
              <a:custGeom>
                <a:avLst/>
                <a:gdLst/>
                <a:ahLst/>
                <a:cxnLst>
                  <a:cxn ang="0">
                    <a:pos x="282" y="0"/>
                  </a:cxn>
                  <a:cxn ang="0">
                    <a:pos x="252" y="0"/>
                  </a:cxn>
                  <a:cxn ang="0">
                    <a:pos x="0" y="361"/>
                  </a:cxn>
                  <a:cxn ang="0">
                    <a:pos x="0" y="427"/>
                  </a:cxn>
                  <a:cxn ang="0">
                    <a:pos x="305" y="5"/>
                  </a:cxn>
                  <a:cxn ang="0">
                    <a:pos x="282" y="0"/>
                  </a:cxn>
                  <a:cxn ang="0">
                    <a:pos x="282" y="0"/>
                  </a:cxn>
                </a:cxnLst>
                <a:rect l="0" t="0" r="r" b="b"/>
                <a:pathLst>
                  <a:path w="305" h="427">
                    <a:moveTo>
                      <a:pt x="282" y="0"/>
                    </a:moveTo>
                    <a:lnTo>
                      <a:pt x="252" y="0"/>
                    </a:lnTo>
                    <a:lnTo>
                      <a:pt x="0" y="361"/>
                    </a:lnTo>
                    <a:lnTo>
                      <a:pt x="0" y="427"/>
                    </a:lnTo>
                    <a:lnTo>
                      <a:pt x="305" y="5"/>
                    </a:lnTo>
                    <a:lnTo>
                      <a:pt x="282" y="0"/>
                    </a:lnTo>
                    <a:lnTo>
                      <a:pt x="282" y="0"/>
                    </a:lnTo>
                    <a:close/>
                  </a:path>
                </a:pathLst>
              </a:custGeom>
              <a:solidFill>
                <a:schemeClr val="accent2"/>
              </a:solidFill>
              <a:ln w="9525">
                <a:noFill/>
                <a:round/>
                <a:headEnd/>
                <a:tailEnd/>
              </a:ln>
            </p:spPr>
            <p:txBody>
              <a:bodyPr/>
              <a:lstStyle/>
              <a:p>
                <a:pPr>
                  <a:defRPr/>
                </a:pPr>
                <a:endParaRPr lang="en-US"/>
              </a:p>
            </p:txBody>
          </p:sp>
          <p:sp>
            <p:nvSpPr>
              <p:cNvPr id="39" name="Freeform 63"/>
              <p:cNvSpPr>
                <a:spLocks/>
              </p:cNvSpPr>
              <p:nvPr/>
            </p:nvSpPr>
            <p:spPr bwMode="hidden">
              <a:xfrm>
                <a:off x="4481" y="1039"/>
                <a:ext cx="1277" cy="2686"/>
              </a:xfrm>
              <a:custGeom>
                <a:avLst/>
                <a:gdLst/>
                <a:ahLst/>
                <a:cxnLst>
                  <a:cxn ang="0">
                    <a:pos x="41" y="0"/>
                  </a:cxn>
                  <a:cxn ang="0">
                    <a:pos x="17" y="0"/>
                  </a:cxn>
                  <a:cxn ang="0">
                    <a:pos x="0" y="4"/>
                  </a:cxn>
                  <a:cxn ang="0">
                    <a:pos x="1277" y="2686"/>
                  </a:cxn>
                  <a:cxn ang="0">
                    <a:pos x="1277" y="2596"/>
                  </a:cxn>
                  <a:cxn ang="0">
                    <a:pos x="41" y="0"/>
                  </a:cxn>
                  <a:cxn ang="0">
                    <a:pos x="41" y="0"/>
                  </a:cxn>
                </a:cxnLst>
                <a:rect l="0" t="0" r="r" b="b"/>
                <a:pathLst>
                  <a:path w="1277" h="2686">
                    <a:moveTo>
                      <a:pt x="41" y="0"/>
                    </a:moveTo>
                    <a:lnTo>
                      <a:pt x="17" y="0"/>
                    </a:lnTo>
                    <a:lnTo>
                      <a:pt x="0" y="4"/>
                    </a:lnTo>
                    <a:lnTo>
                      <a:pt x="1277" y="2686"/>
                    </a:lnTo>
                    <a:lnTo>
                      <a:pt x="1277" y="2596"/>
                    </a:lnTo>
                    <a:lnTo>
                      <a:pt x="41" y="0"/>
                    </a:lnTo>
                    <a:lnTo>
                      <a:pt x="41" y="0"/>
                    </a:lnTo>
                    <a:close/>
                  </a:path>
                </a:pathLst>
              </a:custGeom>
              <a:gradFill rotWithShape="0">
                <a:gsLst>
                  <a:gs pos="0">
                    <a:schemeClr val="bg2">
                      <a:gamma/>
                      <a:shade val="69804"/>
                      <a:invGamma/>
                    </a:schemeClr>
                  </a:gs>
                  <a:gs pos="100000">
                    <a:schemeClr val="bg2"/>
                  </a:gs>
                </a:gsLst>
                <a:lin ang="5400000" scaled="1"/>
              </a:gradFill>
              <a:ln w="9525">
                <a:noFill/>
                <a:round/>
                <a:headEnd/>
                <a:tailEnd/>
              </a:ln>
            </p:spPr>
            <p:txBody>
              <a:bodyPr/>
              <a:lstStyle/>
              <a:p>
                <a:pPr>
                  <a:defRPr/>
                </a:pPr>
                <a:endParaRPr lang="en-US"/>
              </a:p>
            </p:txBody>
          </p:sp>
          <p:sp>
            <p:nvSpPr>
              <p:cNvPr id="40" name="Freeform 64"/>
              <p:cNvSpPr>
                <a:spLocks/>
              </p:cNvSpPr>
              <p:nvPr/>
            </p:nvSpPr>
            <p:spPr bwMode="hidden">
              <a:xfrm>
                <a:off x="4770" y="1039"/>
                <a:ext cx="988" cy="1730"/>
              </a:xfrm>
              <a:custGeom>
                <a:avLst/>
                <a:gdLst/>
                <a:ahLst/>
                <a:cxnLst>
                  <a:cxn ang="0">
                    <a:pos x="16" y="0"/>
                  </a:cxn>
                  <a:cxn ang="0">
                    <a:pos x="0" y="7"/>
                  </a:cxn>
                  <a:cxn ang="0">
                    <a:pos x="988" y="1730"/>
                  </a:cxn>
                  <a:cxn ang="0">
                    <a:pos x="988" y="1653"/>
                  </a:cxn>
                  <a:cxn ang="0">
                    <a:pos x="40" y="0"/>
                  </a:cxn>
                  <a:cxn ang="0">
                    <a:pos x="16" y="0"/>
                  </a:cxn>
                  <a:cxn ang="0">
                    <a:pos x="16" y="0"/>
                  </a:cxn>
                </a:cxnLst>
                <a:rect l="0" t="0" r="r" b="b"/>
                <a:pathLst>
                  <a:path w="988" h="1730">
                    <a:moveTo>
                      <a:pt x="16" y="0"/>
                    </a:moveTo>
                    <a:lnTo>
                      <a:pt x="0" y="7"/>
                    </a:lnTo>
                    <a:lnTo>
                      <a:pt x="988" y="1730"/>
                    </a:lnTo>
                    <a:lnTo>
                      <a:pt x="988" y="1653"/>
                    </a:lnTo>
                    <a:lnTo>
                      <a:pt x="40" y="0"/>
                    </a:lnTo>
                    <a:lnTo>
                      <a:pt x="16" y="0"/>
                    </a:lnTo>
                    <a:lnTo>
                      <a:pt x="16" y="0"/>
                    </a:lnTo>
                    <a:close/>
                  </a:path>
                </a:pathLst>
              </a:custGeom>
              <a:solidFill>
                <a:schemeClr val="accent2"/>
              </a:solidFill>
              <a:ln w="9525">
                <a:noFill/>
                <a:round/>
                <a:headEnd/>
                <a:tailEnd/>
              </a:ln>
            </p:spPr>
            <p:txBody>
              <a:bodyPr/>
              <a:lstStyle/>
              <a:p>
                <a:pPr>
                  <a:defRPr/>
                </a:pPr>
                <a:endParaRPr lang="en-US"/>
              </a:p>
            </p:txBody>
          </p:sp>
          <p:sp>
            <p:nvSpPr>
              <p:cNvPr id="41" name="Freeform 65"/>
              <p:cNvSpPr>
                <a:spLocks/>
              </p:cNvSpPr>
              <p:nvPr/>
            </p:nvSpPr>
            <p:spPr bwMode="hidden">
              <a:xfrm>
                <a:off x="5088" y="1039"/>
                <a:ext cx="670" cy="997"/>
              </a:xfrm>
              <a:custGeom>
                <a:avLst/>
                <a:gdLst/>
                <a:ahLst/>
                <a:cxnLst>
                  <a:cxn ang="0">
                    <a:pos x="22" y="0"/>
                  </a:cxn>
                  <a:cxn ang="0">
                    <a:pos x="0" y="4"/>
                  </a:cxn>
                  <a:cxn ang="0">
                    <a:pos x="670" y="997"/>
                  </a:cxn>
                  <a:cxn ang="0">
                    <a:pos x="670" y="925"/>
                  </a:cxn>
                  <a:cxn ang="0">
                    <a:pos x="46" y="0"/>
                  </a:cxn>
                  <a:cxn ang="0">
                    <a:pos x="22" y="0"/>
                  </a:cxn>
                  <a:cxn ang="0">
                    <a:pos x="22" y="0"/>
                  </a:cxn>
                </a:cxnLst>
                <a:rect l="0" t="0" r="r" b="b"/>
                <a:pathLst>
                  <a:path w="670" h="997">
                    <a:moveTo>
                      <a:pt x="22" y="0"/>
                    </a:moveTo>
                    <a:lnTo>
                      <a:pt x="0" y="4"/>
                    </a:lnTo>
                    <a:lnTo>
                      <a:pt x="670" y="997"/>
                    </a:lnTo>
                    <a:lnTo>
                      <a:pt x="670" y="925"/>
                    </a:lnTo>
                    <a:lnTo>
                      <a:pt x="46" y="0"/>
                    </a:lnTo>
                    <a:lnTo>
                      <a:pt x="22" y="0"/>
                    </a:lnTo>
                    <a:lnTo>
                      <a:pt x="22" y="0"/>
                    </a:lnTo>
                    <a:close/>
                  </a:path>
                </a:pathLst>
              </a:custGeom>
              <a:solidFill>
                <a:schemeClr val="accent2"/>
              </a:solidFill>
              <a:ln w="9525">
                <a:noFill/>
                <a:round/>
                <a:headEnd/>
                <a:tailEnd/>
              </a:ln>
            </p:spPr>
            <p:txBody>
              <a:bodyPr/>
              <a:lstStyle/>
              <a:p>
                <a:pPr>
                  <a:defRPr/>
                </a:pPr>
                <a:endParaRPr lang="en-US"/>
              </a:p>
            </p:txBody>
          </p:sp>
          <p:sp>
            <p:nvSpPr>
              <p:cNvPr id="42" name="Freeform 66"/>
              <p:cNvSpPr>
                <a:spLocks/>
              </p:cNvSpPr>
              <p:nvPr/>
            </p:nvSpPr>
            <p:spPr bwMode="hidden">
              <a:xfrm>
                <a:off x="5412" y="1039"/>
                <a:ext cx="346" cy="487"/>
              </a:xfrm>
              <a:custGeom>
                <a:avLst/>
                <a:gdLst/>
                <a:ahLst/>
                <a:cxnLst>
                  <a:cxn ang="0">
                    <a:pos x="22" y="0"/>
                  </a:cxn>
                  <a:cxn ang="0">
                    <a:pos x="0" y="7"/>
                  </a:cxn>
                  <a:cxn ang="0">
                    <a:pos x="346" y="487"/>
                  </a:cxn>
                  <a:cxn ang="0">
                    <a:pos x="346" y="415"/>
                  </a:cxn>
                  <a:cxn ang="0">
                    <a:pos x="46" y="0"/>
                  </a:cxn>
                  <a:cxn ang="0">
                    <a:pos x="22" y="0"/>
                  </a:cxn>
                  <a:cxn ang="0">
                    <a:pos x="22" y="0"/>
                  </a:cxn>
                </a:cxnLst>
                <a:rect l="0" t="0" r="r" b="b"/>
                <a:pathLst>
                  <a:path w="346" h="487">
                    <a:moveTo>
                      <a:pt x="22" y="0"/>
                    </a:moveTo>
                    <a:lnTo>
                      <a:pt x="0" y="7"/>
                    </a:lnTo>
                    <a:lnTo>
                      <a:pt x="346" y="487"/>
                    </a:lnTo>
                    <a:lnTo>
                      <a:pt x="346" y="415"/>
                    </a:lnTo>
                    <a:lnTo>
                      <a:pt x="46" y="0"/>
                    </a:lnTo>
                    <a:lnTo>
                      <a:pt x="22" y="0"/>
                    </a:lnTo>
                    <a:lnTo>
                      <a:pt x="22" y="0"/>
                    </a:lnTo>
                    <a:close/>
                  </a:path>
                </a:pathLst>
              </a:custGeom>
              <a:solidFill>
                <a:schemeClr val="accent2"/>
              </a:solidFill>
              <a:ln w="9525">
                <a:noFill/>
                <a:round/>
                <a:headEnd/>
                <a:tailEnd/>
              </a:ln>
            </p:spPr>
            <p:txBody>
              <a:bodyPr/>
              <a:lstStyle/>
              <a:p>
                <a:pPr>
                  <a:defRPr/>
                </a:pPr>
                <a:endParaRPr lang="en-US"/>
              </a:p>
            </p:txBody>
          </p:sp>
        </p:grpSp>
      </p:grpSp>
      <p:sp>
        <p:nvSpPr>
          <p:cNvPr id="7235" name="Rectangle 67"/>
          <p:cNvSpPr>
            <a:spLocks noGrp="1" noChangeArrowheads="1"/>
          </p:cNvSpPr>
          <p:nvPr>
            <p:ph type="ctrTitle" sz="quarter"/>
          </p:nvPr>
        </p:nvSpPr>
        <p:spPr>
          <a:xfrm>
            <a:off x="455613" y="1920875"/>
            <a:ext cx="8226425" cy="1736725"/>
          </a:xfrm>
        </p:spPr>
        <p:txBody>
          <a:bodyPr anchor="b"/>
          <a:lstStyle>
            <a:lvl1pPr>
              <a:defRPr sz="5400"/>
            </a:lvl1pPr>
          </a:lstStyle>
          <a:p>
            <a:r>
              <a:rPr lang="en-US"/>
              <a:t>Click to edit Master title style</a:t>
            </a:r>
          </a:p>
        </p:txBody>
      </p:sp>
      <p:sp>
        <p:nvSpPr>
          <p:cNvPr id="7236" name="Rectangle 68"/>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69" name="Rectangle 69"/>
          <p:cNvSpPr>
            <a:spLocks noGrp="1" noChangeArrowheads="1"/>
          </p:cNvSpPr>
          <p:nvPr>
            <p:ph type="dt" sz="quarter" idx="10"/>
          </p:nvPr>
        </p:nvSpPr>
        <p:spPr/>
        <p:txBody>
          <a:bodyPr/>
          <a:lstStyle>
            <a:lvl1pPr>
              <a:defRPr/>
            </a:lvl1pPr>
          </a:lstStyle>
          <a:p>
            <a:pPr>
              <a:defRPr/>
            </a:pPr>
            <a:endParaRPr lang="en-US"/>
          </a:p>
        </p:txBody>
      </p:sp>
      <p:sp>
        <p:nvSpPr>
          <p:cNvPr id="70" name="Rectangle 70"/>
          <p:cNvSpPr>
            <a:spLocks noGrp="1" noChangeArrowheads="1"/>
          </p:cNvSpPr>
          <p:nvPr>
            <p:ph type="ftr" sz="quarter" idx="11"/>
          </p:nvPr>
        </p:nvSpPr>
        <p:spPr/>
        <p:txBody>
          <a:bodyPr/>
          <a:lstStyle>
            <a:lvl1pPr>
              <a:defRPr/>
            </a:lvl1pPr>
          </a:lstStyle>
          <a:p>
            <a:pPr>
              <a:defRPr/>
            </a:pPr>
            <a:endParaRPr lang="en-US"/>
          </a:p>
        </p:txBody>
      </p:sp>
      <p:sp>
        <p:nvSpPr>
          <p:cNvPr id="71" name="Rectangle 71"/>
          <p:cNvSpPr>
            <a:spLocks noGrp="1" noChangeArrowheads="1"/>
          </p:cNvSpPr>
          <p:nvPr>
            <p:ph type="sldNum" sz="quarter" idx="12"/>
          </p:nvPr>
        </p:nvSpPr>
        <p:spPr/>
        <p:txBody>
          <a:bodyPr/>
          <a:lstStyle>
            <a:lvl1pPr>
              <a:defRPr/>
            </a:lvl1pPr>
          </a:lstStyle>
          <a:p>
            <a:pPr>
              <a:defRPr/>
            </a:pPr>
            <a:fld id="{28DAC876-D309-412A-828A-E833BEF30E95}" type="slidenum">
              <a:rPr lang="en-US"/>
              <a:pPr>
                <a:defRPr/>
              </a:pPr>
              <a:t>‹#›</a:t>
            </a:fld>
            <a:endParaRPr lang="en-US"/>
          </a:p>
        </p:txBody>
      </p:sp>
    </p:spTree>
    <p:extLst>
      <p:ext uri="{BB962C8B-B14F-4D97-AF65-F5344CB8AC3E}">
        <p14:creationId xmlns:p14="http://schemas.microsoft.com/office/powerpoint/2010/main" val="3075818170"/>
      </p:ext>
    </p:extLst>
  </p:cSld>
  <p:clrMapOvr>
    <a:masterClrMapping/>
  </p:clrMapOvr>
  <p:transition spd="med">
    <p:pull/>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8"/>
          <p:cNvSpPr>
            <a:spLocks noGrp="1" noChangeArrowheads="1"/>
          </p:cNvSpPr>
          <p:nvPr>
            <p:ph type="dt" sz="half" idx="10"/>
          </p:nvPr>
        </p:nvSpPr>
        <p:spPr>
          <a:ln/>
        </p:spPr>
        <p:txBody>
          <a:bodyPr/>
          <a:lstStyle>
            <a:lvl1pPr>
              <a:defRPr/>
            </a:lvl1pPr>
          </a:lstStyle>
          <a:p>
            <a:pPr>
              <a:defRPr/>
            </a:pPr>
            <a:endParaRPr lang="en-US"/>
          </a:p>
        </p:txBody>
      </p:sp>
      <p:sp>
        <p:nvSpPr>
          <p:cNvPr id="5" name="Rectangle 69"/>
          <p:cNvSpPr>
            <a:spLocks noGrp="1" noChangeArrowheads="1"/>
          </p:cNvSpPr>
          <p:nvPr>
            <p:ph type="ftr" sz="quarter" idx="11"/>
          </p:nvPr>
        </p:nvSpPr>
        <p:spPr>
          <a:ln/>
        </p:spPr>
        <p:txBody>
          <a:bodyPr/>
          <a:lstStyle>
            <a:lvl1pPr>
              <a:defRPr/>
            </a:lvl1pPr>
          </a:lstStyle>
          <a:p>
            <a:pPr>
              <a:defRPr/>
            </a:pPr>
            <a:endParaRPr lang="en-US"/>
          </a:p>
        </p:txBody>
      </p:sp>
      <p:sp>
        <p:nvSpPr>
          <p:cNvPr id="6" name="Rectangle 70"/>
          <p:cNvSpPr>
            <a:spLocks noGrp="1" noChangeArrowheads="1"/>
          </p:cNvSpPr>
          <p:nvPr>
            <p:ph type="sldNum" sz="quarter" idx="12"/>
          </p:nvPr>
        </p:nvSpPr>
        <p:spPr>
          <a:ln/>
        </p:spPr>
        <p:txBody>
          <a:bodyPr/>
          <a:lstStyle>
            <a:lvl1pPr>
              <a:defRPr/>
            </a:lvl1pPr>
          </a:lstStyle>
          <a:p>
            <a:pPr>
              <a:defRPr/>
            </a:pPr>
            <a:fld id="{B66CBD01-8B2F-466F-9BF3-29479D665678}" type="slidenum">
              <a:rPr lang="en-US"/>
              <a:pPr>
                <a:defRPr/>
              </a:pPr>
              <a:t>‹#›</a:t>
            </a:fld>
            <a:endParaRPr lang="en-US"/>
          </a:p>
        </p:txBody>
      </p:sp>
    </p:spTree>
    <p:extLst>
      <p:ext uri="{BB962C8B-B14F-4D97-AF65-F5344CB8AC3E}">
        <p14:creationId xmlns:p14="http://schemas.microsoft.com/office/powerpoint/2010/main" val="4211039446"/>
      </p:ext>
    </p:extLst>
  </p:cSld>
  <p:clrMapOvr>
    <a:masterClrMapping/>
  </p:clrMapOvr>
  <p:transition spd="med">
    <p:pull/>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6225" y="273050"/>
            <a:ext cx="2055813" cy="582295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5613" y="273050"/>
            <a:ext cx="6018212" cy="58229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8"/>
          <p:cNvSpPr>
            <a:spLocks noGrp="1" noChangeArrowheads="1"/>
          </p:cNvSpPr>
          <p:nvPr>
            <p:ph type="dt" sz="half" idx="10"/>
          </p:nvPr>
        </p:nvSpPr>
        <p:spPr>
          <a:ln/>
        </p:spPr>
        <p:txBody>
          <a:bodyPr/>
          <a:lstStyle>
            <a:lvl1pPr>
              <a:defRPr/>
            </a:lvl1pPr>
          </a:lstStyle>
          <a:p>
            <a:pPr>
              <a:defRPr/>
            </a:pPr>
            <a:endParaRPr lang="en-US"/>
          </a:p>
        </p:txBody>
      </p:sp>
      <p:sp>
        <p:nvSpPr>
          <p:cNvPr id="5" name="Rectangle 69"/>
          <p:cNvSpPr>
            <a:spLocks noGrp="1" noChangeArrowheads="1"/>
          </p:cNvSpPr>
          <p:nvPr>
            <p:ph type="ftr" sz="quarter" idx="11"/>
          </p:nvPr>
        </p:nvSpPr>
        <p:spPr>
          <a:ln/>
        </p:spPr>
        <p:txBody>
          <a:bodyPr/>
          <a:lstStyle>
            <a:lvl1pPr>
              <a:defRPr/>
            </a:lvl1pPr>
          </a:lstStyle>
          <a:p>
            <a:pPr>
              <a:defRPr/>
            </a:pPr>
            <a:endParaRPr lang="en-US"/>
          </a:p>
        </p:txBody>
      </p:sp>
      <p:sp>
        <p:nvSpPr>
          <p:cNvPr id="6" name="Rectangle 70"/>
          <p:cNvSpPr>
            <a:spLocks noGrp="1" noChangeArrowheads="1"/>
          </p:cNvSpPr>
          <p:nvPr>
            <p:ph type="sldNum" sz="quarter" idx="12"/>
          </p:nvPr>
        </p:nvSpPr>
        <p:spPr>
          <a:ln/>
        </p:spPr>
        <p:txBody>
          <a:bodyPr/>
          <a:lstStyle>
            <a:lvl1pPr>
              <a:defRPr/>
            </a:lvl1pPr>
          </a:lstStyle>
          <a:p>
            <a:pPr>
              <a:defRPr/>
            </a:pPr>
            <a:fld id="{02BB6CA6-688B-4680-8B4D-C3F86B0A6E5F}" type="slidenum">
              <a:rPr lang="en-US"/>
              <a:pPr>
                <a:defRPr/>
              </a:pPr>
              <a:t>‹#›</a:t>
            </a:fld>
            <a:endParaRPr lang="en-US"/>
          </a:p>
        </p:txBody>
      </p:sp>
    </p:spTree>
    <p:extLst>
      <p:ext uri="{BB962C8B-B14F-4D97-AF65-F5344CB8AC3E}">
        <p14:creationId xmlns:p14="http://schemas.microsoft.com/office/powerpoint/2010/main" val="2973865496"/>
      </p:ext>
    </p:extLst>
  </p:cSld>
  <p:clrMapOvr>
    <a:masterClrMapping/>
  </p:clrMapOvr>
  <p:transition spd="med">
    <p:pull/>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showMasterPhAnim="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68"/>
          <p:cNvSpPr>
            <a:spLocks noGrp="1" noChangeArrowheads="1"/>
          </p:cNvSpPr>
          <p:nvPr>
            <p:ph type="dt" sz="half" idx="10"/>
          </p:nvPr>
        </p:nvSpPr>
        <p:spPr>
          <a:ln/>
        </p:spPr>
        <p:txBody>
          <a:bodyPr/>
          <a:lstStyle>
            <a:lvl1pPr>
              <a:defRPr/>
            </a:lvl1pPr>
          </a:lstStyle>
          <a:p>
            <a:pPr>
              <a:defRPr/>
            </a:pPr>
            <a:endParaRPr lang="en-US"/>
          </a:p>
        </p:txBody>
      </p:sp>
      <p:sp>
        <p:nvSpPr>
          <p:cNvPr id="5" name="Rectangle 69"/>
          <p:cNvSpPr>
            <a:spLocks noGrp="1" noChangeArrowheads="1"/>
          </p:cNvSpPr>
          <p:nvPr>
            <p:ph type="ftr" sz="quarter" idx="11"/>
          </p:nvPr>
        </p:nvSpPr>
        <p:spPr>
          <a:ln/>
        </p:spPr>
        <p:txBody>
          <a:bodyPr/>
          <a:lstStyle>
            <a:lvl1pPr>
              <a:defRPr/>
            </a:lvl1pPr>
          </a:lstStyle>
          <a:p>
            <a:pPr>
              <a:defRPr/>
            </a:pPr>
            <a:endParaRPr lang="en-US"/>
          </a:p>
        </p:txBody>
      </p:sp>
      <p:sp>
        <p:nvSpPr>
          <p:cNvPr id="6" name="Rectangle 70"/>
          <p:cNvSpPr>
            <a:spLocks noGrp="1" noChangeArrowheads="1"/>
          </p:cNvSpPr>
          <p:nvPr>
            <p:ph type="sldNum" sz="quarter" idx="12"/>
          </p:nvPr>
        </p:nvSpPr>
        <p:spPr>
          <a:ln/>
        </p:spPr>
        <p:txBody>
          <a:bodyPr/>
          <a:lstStyle>
            <a:lvl1pPr>
              <a:defRPr/>
            </a:lvl1pPr>
          </a:lstStyle>
          <a:p>
            <a:pPr>
              <a:defRPr/>
            </a:pPr>
            <a:fld id="{C27E3CD2-5171-4896-84B7-8BCF40F1252E}" type="slidenum">
              <a:rPr lang="en-US"/>
              <a:pPr>
                <a:defRPr/>
              </a:pPr>
              <a:t>‹#›</a:t>
            </a:fld>
            <a:endParaRPr lang="en-US"/>
          </a:p>
        </p:txBody>
      </p:sp>
    </p:spTree>
    <p:extLst>
      <p:ext uri="{BB962C8B-B14F-4D97-AF65-F5344CB8AC3E}">
        <p14:creationId xmlns:p14="http://schemas.microsoft.com/office/powerpoint/2010/main" val="2400691734"/>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750"/>
                                        <p:tgtEl>
                                          <p:spTgt spid="3">
                                            <p:txEl>
                                              <p:pRg st="0" end="0"/>
                                            </p:txEl>
                                          </p:spTgt>
                                        </p:tgtEl>
                                      </p:cBhvr>
                                    </p:animEffect>
                                    <p:anim calcmode="lin" valueType="num">
                                      <p:cBhvr>
                                        <p:cTn id="8" dur="75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75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750"/>
                                        <p:tgtEl>
                                          <p:spTgt spid="3">
                                            <p:txEl>
                                              <p:pRg st="1" end="1"/>
                                            </p:txEl>
                                          </p:spTgt>
                                        </p:tgtEl>
                                      </p:cBhvr>
                                    </p:animEffect>
                                    <p:anim calcmode="lin" valueType="num">
                                      <p:cBhvr>
                                        <p:cTn id="15" dur="75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750" fill="hold"/>
                                        <p:tgtEl>
                                          <p:spTgt spid="3">
                                            <p:txEl>
                                              <p:pRg st="1" end="1"/>
                                            </p:txEl>
                                          </p:spTgt>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750"/>
                                        <p:tgtEl>
                                          <p:spTgt spid="3">
                                            <p:txEl>
                                              <p:pRg st="2" end="2"/>
                                            </p:txEl>
                                          </p:spTgt>
                                        </p:tgtEl>
                                      </p:cBhvr>
                                    </p:animEffect>
                                    <p:anim calcmode="lin" valueType="num">
                                      <p:cBhvr>
                                        <p:cTn id="20" dur="75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750" fill="hold"/>
                                        <p:tgtEl>
                                          <p:spTgt spid="3">
                                            <p:txEl>
                                              <p:pRg st="2" end="2"/>
                                            </p:txEl>
                                          </p:spTgt>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fade">
                                      <p:cBhvr>
                                        <p:cTn id="24" dur="750"/>
                                        <p:tgtEl>
                                          <p:spTgt spid="3">
                                            <p:txEl>
                                              <p:pRg st="3" end="3"/>
                                            </p:txEl>
                                          </p:spTgt>
                                        </p:tgtEl>
                                      </p:cBhvr>
                                    </p:animEffect>
                                    <p:anim calcmode="lin" valueType="num">
                                      <p:cBhvr>
                                        <p:cTn id="25" dur="75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6" dur="750" fill="hold"/>
                                        <p:tgtEl>
                                          <p:spTgt spid="3">
                                            <p:txEl>
                                              <p:pRg st="3" end="3"/>
                                            </p:txEl>
                                          </p:spTgt>
                                        </p:tgtEl>
                                        <p:attrNameLst>
                                          <p:attrName>ppt_y</p:attrName>
                                        </p:attrNameLst>
                                      </p:cBhvr>
                                      <p:tavLst>
                                        <p:tav tm="0">
                                          <p:val>
                                            <p:strVal val="#ppt_y+.1"/>
                                          </p:val>
                                        </p:tav>
                                        <p:tav tm="100000">
                                          <p:val>
                                            <p:strVal val="#ppt_y"/>
                                          </p:val>
                                        </p:tav>
                                      </p:tavLst>
                                    </p:anim>
                                  </p:childTnLst>
                                </p:cTn>
                              </p:par>
                              <p:par>
                                <p:cTn id="27" presetID="42" presetClass="entr" presetSubtype="0" fill="hold" grpId="0" nodeType="with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Effect transition="in" filter="fade">
                                      <p:cBhvr>
                                        <p:cTn id="29" dur="750"/>
                                        <p:tgtEl>
                                          <p:spTgt spid="3">
                                            <p:txEl>
                                              <p:pRg st="4" end="4"/>
                                            </p:txEl>
                                          </p:spTgt>
                                        </p:tgtEl>
                                      </p:cBhvr>
                                    </p:animEffect>
                                    <p:anim calcmode="lin" valueType="num">
                                      <p:cBhvr>
                                        <p:cTn id="30" dur="75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1" dur="75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tmplLst>
          <p:tmpl lvl="1">
            <p:tnLst>
              <p:par>
                <p:cTn presetID="42"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750"/>
                        <p:tgtEl>
                          <p:spTgt spid="3"/>
                        </p:tgtEl>
                      </p:cBhvr>
                    </p:animEffect>
                    <p:anim calcmode="lin" valueType="num">
                      <p:cBhvr>
                        <p:cTn dur="750" fill="hold"/>
                        <p:tgtEl>
                          <p:spTgt spid="3"/>
                        </p:tgtEl>
                        <p:attrNameLst>
                          <p:attrName>ppt_x</p:attrName>
                        </p:attrNameLst>
                      </p:cBhvr>
                      <p:tavLst>
                        <p:tav tm="0">
                          <p:val>
                            <p:strVal val="#ppt_x"/>
                          </p:val>
                        </p:tav>
                        <p:tav tm="100000">
                          <p:val>
                            <p:strVal val="#ppt_x"/>
                          </p:val>
                        </p:tav>
                      </p:tavLst>
                    </p:anim>
                    <p:anim calcmode="lin" valueType="num">
                      <p:cBhvr>
                        <p:cTn dur="750" fill="hold"/>
                        <p:tgtEl>
                          <p:spTgt spid="3"/>
                        </p:tgtEl>
                        <p:attrNameLst>
                          <p:attrName>ppt_y</p:attrName>
                        </p:attrNameLst>
                      </p:cBhvr>
                      <p:tavLst>
                        <p:tav tm="0">
                          <p:val>
                            <p:strVal val="#ppt_y+.1"/>
                          </p:val>
                        </p:tav>
                        <p:tav tm="100000">
                          <p:val>
                            <p:strVal val="#ppt_y"/>
                          </p:val>
                        </p:tav>
                      </p:tavLst>
                    </p:anim>
                  </p:childTnLst>
                </p:cTn>
              </p:par>
            </p:tnLst>
          </p:tmpl>
          <p:tmpl lvl="2">
            <p:tnLst>
              <p:par>
                <p:cTn presetID="42"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750"/>
                        <p:tgtEl>
                          <p:spTgt spid="3"/>
                        </p:tgtEl>
                      </p:cBhvr>
                    </p:animEffect>
                    <p:anim calcmode="lin" valueType="num">
                      <p:cBhvr>
                        <p:cTn dur="750" fill="hold"/>
                        <p:tgtEl>
                          <p:spTgt spid="3"/>
                        </p:tgtEl>
                        <p:attrNameLst>
                          <p:attrName>ppt_x</p:attrName>
                        </p:attrNameLst>
                      </p:cBhvr>
                      <p:tavLst>
                        <p:tav tm="0">
                          <p:val>
                            <p:strVal val="#ppt_x"/>
                          </p:val>
                        </p:tav>
                        <p:tav tm="100000">
                          <p:val>
                            <p:strVal val="#ppt_x"/>
                          </p:val>
                        </p:tav>
                      </p:tavLst>
                    </p:anim>
                    <p:anim calcmode="lin" valueType="num">
                      <p:cBhvr>
                        <p:cTn dur="750" fill="hold"/>
                        <p:tgtEl>
                          <p:spTgt spid="3"/>
                        </p:tgtEl>
                        <p:attrNameLst>
                          <p:attrName>ppt_y</p:attrName>
                        </p:attrNameLst>
                      </p:cBhvr>
                      <p:tavLst>
                        <p:tav tm="0">
                          <p:val>
                            <p:strVal val="#ppt_y+.1"/>
                          </p:val>
                        </p:tav>
                        <p:tav tm="100000">
                          <p:val>
                            <p:strVal val="#ppt_y"/>
                          </p:val>
                        </p:tav>
                      </p:tavLst>
                    </p:anim>
                  </p:childTnLst>
                </p:cTn>
              </p:par>
            </p:tnLst>
          </p:tmpl>
          <p:tmpl lvl="3">
            <p:tnLst>
              <p:par>
                <p:cTn presetID="42" presetClass="entr" presetSubtype="0" fill="hold" nodeType="with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750"/>
                        <p:tgtEl>
                          <p:spTgt spid="3"/>
                        </p:tgtEl>
                      </p:cBhvr>
                    </p:animEffect>
                    <p:anim calcmode="lin" valueType="num">
                      <p:cBhvr>
                        <p:cTn dur="750" fill="hold"/>
                        <p:tgtEl>
                          <p:spTgt spid="3"/>
                        </p:tgtEl>
                        <p:attrNameLst>
                          <p:attrName>ppt_x</p:attrName>
                        </p:attrNameLst>
                      </p:cBhvr>
                      <p:tavLst>
                        <p:tav tm="0">
                          <p:val>
                            <p:strVal val="#ppt_x"/>
                          </p:val>
                        </p:tav>
                        <p:tav tm="100000">
                          <p:val>
                            <p:strVal val="#ppt_x"/>
                          </p:val>
                        </p:tav>
                      </p:tavLst>
                    </p:anim>
                    <p:anim calcmode="lin" valueType="num">
                      <p:cBhvr>
                        <p:cTn dur="750" fill="hold"/>
                        <p:tgtEl>
                          <p:spTgt spid="3"/>
                        </p:tgtEl>
                        <p:attrNameLst>
                          <p:attrName>ppt_y</p:attrName>
                        </p:attrNameLst>
                      </p:cBhvr>
                      <p:tavLst>
                        <p:tav tm="0">
                          <p:val>
                            <p:strVal val="#ppt_y+.1"/>
                          </p:val>
                        </p:tav>
                        <p:tav tm="100000">
                          <p:val>
                            <p:strVal val="#ppt_y"/>
                          </p:val>
                        </p:tav>
                      </p:tavLst>
                    </p:anim>
                  </p:childTnLst>
                </p:cTn>
              </p:par>
            </p:tnLst>
          </p:tmpl>
          <p:tmpl lvl="4">
            <p:tnLst>
              <p:par>
                <p:cTn presetID="42" presetClass="entr" presetSubtype="0" fill="hold" nodeType="with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750"/>
                        <p:tgtEl>
                          <p:spTgt spid="3"/>
                        </p:tgtEl>
                      </p:cBhvr>
                    </p:animEffect>
                    <p:anim calcmode="lin" valueType="num">
                      <p:cBhvr>
                        <p:cTn dur="750" fill="hold"/>
                        <p:tgtEl>
                          <p:spTgt spid="3"/>
                        </p:tgtEl>
                        <p:attrNameLst>
                          <p:attrName>ppt_x</p:attrName>
                        </p:attrNameLst>
                      </p:cBhvr>
                      <p:tavLst>
                        <p:tav tm="0">
                          <p:val>
                            <p:strVal val="#ppt_x"/>
                          </p:val>
                        </p:tav>
                        <p:tav tm="100000">
                          <p:val>
                            <p:strVal val="#ppt_x"/>
                          </p:val>
                        </p:tav>
                      </p:tavLst>
                    </p:anim>
                    <p:anim calcmode="lin" valueType="num">
                      <p:cBhvr>
                        <p:cTn dur="750" fill="hold"/>
                        <p:tgtEl>
                          <p:spTgt spid="3"/>
                        </p:tgtEl>
                        <p:attrNameLst>
                          <p:attrName>ppt_y</p:attrName>
                        </p:attrNameLst>
                      </p:cBhvr>
                      <p:tavLst>
                        <p:tav tm="0">
                          <p:val>
                            <p:strVal val="#ppt_y+.1"/>
                          </p:val>
                        </p:tav>
                        <p:tav tm="100000">
                          <p:val>
                            <p:strVal val="#ppt_y"/>
                          </p:val>
                        </p:tav>
                      </p:tavLst>
                    </p:anim>
                  </p:childTnLst>
                </p:cTn>
              </p:par>
            </p:tnLst>
          </p:tmpl>
          <p:tmpl lvl="5">
            <p:tnLst>
              <p:par>
                <p:cTn presetID="42" presetClass="entr" presetSubtype="0" fill="hold" nodeType="with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750"/>
                        <p:tgtEl>
                          <p:spTgt spid="3"/>
                        </p:tgtEl>
                      </p:cBhvr>
                    </p:animEffect>
                    <p:anim calcmode="lin" valueType="num">
                      <p:cBhvr>
                        <p:cTn dur="750" fill="hold"/>
                        <p:tgtEl>
                          <p:spTgt spid="3"/>
                        </p:tgtEl>
                        <p:attrNameLst>
                          <p:attrName>ppt_x</p:attrName>
                        </p:attrNameLst>
                      </p:cBhvr>
                      <p:tavLst>
                        <p:tav tm="0">
                          <p:val>
                            <p:strVal val="#ppt_x"/>
                          </p:val>
                        </p:tav>
                        <p:tav tm="100000">
                          <p:val>
                            <p:strVal val="#ppt_x"/>
                          </p:val>
                        </p:tav>
                      </p:tavLst>
                    </p:anim>
                    <p:anim calcmode="lin" valueType="num">
                      <p:cBhvr>
                        <p:cTn dur="750" fill="hold"/>
                        <p:tgtEl>
                          <p:spTgt spid="3"/>
                        </p:tgtEl>
                        <p:attrNameLst>
                          <p:attrName>ppt_y</p:attrName>
                        </p:attrNameLst>
                      </p:cBhvr>
                      <p:tavLst>
                        <p:tav tm="0">
                          <p:val>
                            <p:strVal val="#ppt_y+.1"/>
                          </p:val>
                        </p:tav>
                        <p:tav tm="100000">
                          <p:val>
                            <p:strVal val="#ppt_y"/>
                          </p:val>
                        </p:tav>
                      </p:tavLst>
                    </p:anim>
                  </p:childTnLst>
                </p:cTn>
              </p:par>
            </p:tnLst>
          </p:tmpl>
        </p:tmplLst>
      </p:bldP>
    </p:bld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68"/>
          <p:cNvSpPr>
            <a:spLocks noGrp="1" noChangeArrowheads="1"/>
          </p:cNvSpPr>
          <p:nvPr>
            <p:ph type="dt" sz="half" idx="10"/>
          </p:nvPr>
        </p:nvSpPr>
        <p:spPr>
          <a:ln/>
        </p:spPr>
        <p:txBody>
          <a:bodyPr/>
          <a:lstStyle>
            <a:lvl1pPr>
              <a:defRPr/>
            </a:lvl1pPr>
          </a:lstStyle>
          <a:p>
            <a:pPr>
              <a:defRPr/>
            </a:pPr>
            <a:endParaRPr lang="en-US"/>
          </a:p>
        </p:txBody>
      </p:sp>
      <p:sp>
        <p:nvSpPr>
          <p:cNvPr id="5" name="Rectangle 69"/>
          <p:cNvSpPr>
            <a:spLocks noGrp="1" noChangeArrowheads="1"/>
          </p:cNvSpPr>
          <p:nvPr>
            <p:ph type="ftr" sz="quarter" idx="11"/>
          </p:nvPr>
        </p:nvSpPr>
        <p:spPr>
          <a:ln/>
        </p:spPr>
        <p:txBody>
          <a:bodyPr/>
          <a:lstStyle>
            <a:lvl1pPr>
              <a:defRPr/>
            </a:lvl1pPr>
          </a:lstStyle>
          <a:p>
            <a:pPr>
              <a:defRPr/>
            </a:pPr>
            <a:endParaRPr lang="en-US"/>
          </a:p>
        </p:txBody>
      </p:sp>
      <p:sp>
        <p:nvSpPr>
          <p:cNvPr id="6" name="Rectangle 70"/>
          <p:cNvSpPr>
            <a:spLocks noGrp="1" noChangeArrowheads="1"/>
          </p:cNvSpPr>
          <p:nvPr>
            <p:ph type="sldNum" sz="quarter" idx="12"/>
          </p:nvPr>
        </p:nvSpPr>
        <p:spPr>
          <a:ln/>
        </p:spPr>
        <p:txBody>
          <a:bodyPr/>
          <a:lstStyle>
            <a:lvl1pPr>
              <a:defRPr/>
            </a:lvl1pPr>
          </a:lstStyle>
          <a:p>
            <a:pPr>
              <a:defRPr/>
            </a:pPr>
            <a:fld id="{0EEB2607-3D04-4B18-B9B9-0744BBF97D9A}" type="slidenum">
              <a:rPr lang="en-US"/>
              <a:pPr>
                <a:defRPr/>
              </a:pPr>
              <a:t>‹#›</a:t>
            </a:fld>
            <a:endParaRPr lang="en-US"/>
          </a:p>
        </p:txBody>
      </p:sp>
    </p:spTree>
    <p:extLst>
      <p:ext uri="{BB962C8B-B14F-4D97-AF65-F5344CB8AC3E}">
        <p14:creationId xmlns:p14="http://schemas.microsoft.com/office/powerpoint/2010/main" val="4262265382"/>
      </p:ext>
    </p:extLst>
  </p:cSld>
  <p:clrMapOvr>
    <a:masterClrMapping/>
  </p:clrMapOvr>
  <p:transition spd="med">
    <p:pull/>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5613" y="1598613"/>
            <a:ext cx="4037012" cy="44973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5025" y="1598613"/>
            <a:ext cx="4037013" cy="44973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68"/>
          <p:cNvSpPr>
            <a:spLocks noGrp="1" noChangeArrowheads="1"/>
          </p:cNvSpPr>
          <p:nvPr>
            <p:ph type="dt" sz="half" idx="10"/>
          </p:nvPr>
        </p:nvSpPr>
        <p:spPr>
          <a:ln/>
        </p:spPr>
        <p:txBody>
          <a:bodyPr/>
          <a:lstStyle>
            <a:lvl1pPr>
              <a:defRPr/>
            </a:lvl1pPr>
          </a:lstStyle>
          <a:p>
            <a:pPr>
              <a:defRPr/>
            </a:pPr>
            <a:endParaRPr lang="en-US"/>
          </a:p>
        </p:txBody>
      </p:sp>
      <p:sp>
        <p:nvSpPr>
          <p:cNvPr id="6" name="Rectangle 69"/>
          <p:cNvSpPr>
            <a:spLocks noGrp="1" noChangeArrowheads="1"/>
          </p:cNvSpPr>
          <p:nvPr>
            <p:ph type="ftr" sz="quarter" idx="11"/>
          </p:nvPr>
        </p:nvSpPr>
        <p:spPr>
          <a:ln/>
        </p:spPr>
        <p:txBody>
          <a:bodyPr/>
          <a:lstStyle>
            <a:lvl1pPr>
              <a:defRPr/>
            </a:lvl1pPr>
          </a:lstStyle>
          <a:p>
            <a:pPr>
              <a:defRPr/>
            </a:pPr>
            <a:endParaRPr lang="en-US"/>
          </a:p>
        </p:txBody>
      </p:sp>
      <p:sp>
        <p:nvSpPr>
          <p:cNvPr id="7" name="Rectangle 70"/>
          <p:cNvSpPr>
            <a:spLocks noGrp="1" noChangeArrowheads="1"/>
          </p:cNvSpPr>
          <p:nvPr>
            <p:ph type="sldNum" sz="quarter" idx="12"/>
          </p:nvPr>
        </p:nvSpPr>
        <p:spPr>
          <a:ln/>
        </p:spPr>
        <p:txBody>
          <a:bodyPr/>
          <a:lstStyle>
            <a:lvl1pPr>
              <a:defRPr/>
            </a:lvl1pPr>
          </a:lstStyle>
          <a:p>
            <a:pPr>
              <a:defRPr/>
            </a:pPr>
            <a:fld id="{F81D5349-2082-4EAE-B6FE-E7599EC0DFFD}" type="slidenum">
              <a:rPr lang="en-US"/>
              <a:pPr>
                <a:defRPr/>
              </a:pPr>
              <a:t>‹#›</a:t>
            </a:fld>
            <a:endParaRPr lang="en-US"/>
          </a:p>
        </p:txBody>
      </p:sp>
    </p:spTree>
    <p:extLst>
      <p:ext uri="{BB962C8B-B14F-4D97-AF65-F5344CB8AC3E}">
        <p14:creationId xmlns:p14="http://schemas.microsoft.com/office/powerpoint/2010/main" val="3310630178"/>
      </p:ext>
    </p:extLst>
  </p:cSld>
  <p:clrMapOvr>
    <a:masterClrMapping/>
  </p:clrMapOvr>
  <p:transition spd="med">
    <p:pull/>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8"/>
          <p:cNvSpPr>
            <a:spLocks noGrp="1" noChangeArrowheads="1"/>
          </p:cNvSpPr>
          <p:nvPr>
            <p:ph type="dt" sz="half" idx="10"/>
          </p:nvPr>
        </p:nvSpPr>
        <p:spPr>
          <a:ln/>
        </p:spPr>
        <p:txBody>
          <a:bodyPr/>
          <a:lstStyle>
            <a:lvl1pPr>
              <a:defRPr/>
            </a:lvl1pPr>
          </a:lstStyle>
          <a:p>
            <a:pPr>
              <a:defRPr/>
            </a:pPr>
            <a:endParaRPr lang="en-US"/>
          </a:p>
        </p:txBody>
      </p:sp>
      <p:sp>
        <p:nvSpPr>
          <p:cNvPr id="8" name="Rectangle 69"/>
          <p:cNvSpPr>
            <a:spLocks noGrp="1" noChangeArrowheads="1"/>
          </p:cNvSpPr>
          <p:nvPr>
            <p:ph type="ftr" sz="quarter" idx="11"/>
          </p:nvPr>
        </p:nvSpPr>
        <p:spPr>
          <a:ln/>
        </p:spPr>
        <p:txBody>
          <a:bodyPr/>
          <a:lstStyle>
            <a:lvl1pPr>
              <a:defRPr/>
            </a:lvl1pPr>
          </a:lstStyle>
          <a:p>
            <a:pPr>
              <a:defRPr/>
            </a:pPr>
            <a:endParaRPr lang="en-US"/>
          </a:p>
        </p:txBody>
      </p:sp>
      <p:sp>
        <p:nvSpPr>
          <p:cNvPr id="9" name="Rectangle 70"/>
          <p:cNvSpPr>
            <a:spLocks noGrp="1" noChangeArrowheads="1"/>
          </p:cNvSpPr>
          <p:nvPr>
            <p:ph type="sldNum" sz="quarter" idx="12"/>
          </p:nvPr>
        </p:nvSpPr>
        <p:spPr>
          <a:ln/>
        </p:spPr>
        <p:txBody>
          <a:bodyPr/>
          <a:lstStyle>
            <a:lvl1pPr>
              <a:defRPr/>
            </a:lvl1pPr>
          </a:lstStyle>
          <a:p>
            <a:pPr>
              <a:defRPr/>
            </a:pPr>
            <a:fld id="{543DB9D7-D9CE-4A80-8556-9D522CACC329}" type="slidenum">
              <a:rPr lang="en-US"/>
              <a:pPr>
                <a:defRPr/>
              </a:pPr>
              <a:t>‹#›</a:t>
            </a:fld>
            <a:endParaRPr lang="en-US"/>
          </a:p>
        </p:txBody>
      </p:sp>
    </p:spTree>
    <p:extLst>
      <p:ext uri="{BB962C8B-B14F-4D97-AF65-F5344CB8AC3E}">
        <p14:creationId xmlns:p14="http://schemas.microsoft.com/office/powerpoint/2010/main" val="1682427710"/>
      </p:ext>
    </p:extLst>
  </p:cSld>
  <p:clrMapOvr>
    <a:masterClrMapping/>
  </p:clrMapOvr>
  <p:transition spd="med">
    <p:pull/>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68"/>
          <p:cNvSpPr>
            <a:spLocks noGrp="1" noChangeArrowheads="1"/>
          </p:cNvSpPr>
          <p:nvPr>
            <p:ph type="dt" sz="half" idx="10"/>
          </p:nvPr>
        </p:nvSpPr>
        <p:spPr>
          <a:ln/>
        </p:spPr>
        <p:txBody>
          <a:bodyPr/>
          <a:lstStyle>
            <a:lvl1pPr>
              <a:defRPr/>
            </a:lvl1pPr>
          </a:lstStyle>
          <a:p>
            <a:pPr>
              <a:defRPr/>
            </a:pPr>
            <a:endParaRPr lang="en-US"/>
          </a:p>
        </p:txBody>
      </p:sp>
      <p:sp>
        <p:nvSpPr>
          <p:cNvPr id="4" name="Rectangle 69"/>
          <p:cNvSpPr>
            <a:spLocks noGrp="1" noChangeArrowheads="1"/>
          </p:cNvSpPr>
          <p:nvPr>
            <p:ph type="ftr" sz="quarter" idx="11"/>
          </p:nvPr>
        </p:nvSpPr>
        <p:spPr>
          <a:ln/>
        </p:spPr>
        <p:txBody>
          <a:bodyPr/>
          <a:lstStyle>
            <a:lvl1pPr>
              <a:defRPr/>
            </a:lvl1pPr>
          </a:lstStyle>
          <a:p>
            <a:pPr>
              <a:defRPr/>
            </a:pPr>
            <a:endParaRPr lang="en-US"/>
          </a:p>
        </p:txBody>
      </p:sp>
      <p:sp>
        <p:nvSpPr>
          <p:cNvPr id="5" name="Rectangle 70"/>
          <p:cNvSpPr>
            <a:spLocks noGrp="1" noChangeArrowheads="1"/>
          </p:cNvSpPr>
          <p:nvPr>
            <p:ph type="sldNum" sz="quarter" idx="12"/>
          </p:nvPr>
        </p:nvSpPr>
        <p:spPr>
          <a:ln/>
        </p:spPr>
        <p:txBody>
          <a:bodyPr/>
          <a:lstStyle>
            <a:lvl1pPr>
              <a:defRPr/>
            </a:lvl1pPr>
          </a:lstStyle>
          <a:p>
            <a:pPr>
              <a:defRPr/>
            </a:pPr>
            <a:fld id="{37FED613-B9E2-4336-BB9C-A166B9C6F9A0}" type="slidenum">
              <a:rPr lang="en-US"/>
              <a:pPr>
                <a:defRPr/>
              </a:pPr>
              <a:t>‹#›</a:t>
            </a:fld>
            <a:endParaRPr lang="en-US"/>
          </a:p>
        </p:txBody>
      </p:sp>
    </p:spTree>
    <p:extLst>
      <p:ext uri="{BB962C8B-B14F-4D97-AF65-F5344CB8AC3E}">
        <p14:creationId xmlns:p14="http://schemas.microsoft.com/office/powerpoint/2010/main" val="257486332"/>
      </p:ext>
    </p:extLst>
  </p:cSld>
  <p:clrMapOvr>
    <a:masterClrMapping/>
  </p:clrMapOvr>
  <p:transition spd="med">
    <p:pull/>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8"/>
          <p:cNvSpPr>
            <a:spLocks noGrp="1" noChangeArrowheads="1"/>
          </p:cNvSpPr>
          <p:nvPr>
            <p:ph type="dt" sz="half" idx="10"/>
          </p:nvPr>
        </p:nvSpPr>
        <p:spPr>
          <a:ln/>
        </p:spPr>
        <p:txBody>
          <a:bodyPr/>
          <a:lstStyle>
            <a:lvl1pPr>
              <a:defRPr/>
            </a:lvl1pPr>
          </a:lstStyle>
          <a:p>
            <a:pPr>
              <a:defRPr/>
            </a:pPr>
            <a:endParaRPr lang="en-US"/>
          </a:p>
        </p:txBody>
      </p:sp>
      <p:sp>
        <p:nvSpPr>
          <p:cNvPr id="3" name="Rectangle 69"/>
          <p:cNvSpPr>
            <a:spLocks noGrp="1" noChangeArrowheads="1"/>
          </p:cNvSpPr>
          <p:nvPr>
            <p:ph type="ftr" sz="quarter" idx="11"/>
          </p:nvPr>
        </p:nvSpPr>
        <p:spPr>
          <a:ln/>
        </p:spPr>
        <p:txBody>
          <a:bodyPr/>
          <a:lstStyle>
            <a:lvl1pPr>
              <a:defRPr/>
            </a:lvl1pPr>
          </a:lstStyle>
          <a:p>
            <a:pPr>
              <a:defRPr/>
            </a:pPr>
            <a:endParaRPr lang="en-US"/>
          </a:p>
        </p:txBody>
      </p:sp>
      <p:sp>
        <p:nvSpPr>
          <p:cNvPr id="4" name="Rectangle 70"/>
          <p:cNvSpPr>
            <a:spLocks noGrp="1" noChangeArrowheads="1"/>
          </p:cNvSpPr>
          <p:nvPr>
            <p:ph type="sldNum" sz="quarter" idx="12"/>
          </p:nvPr>
        </p:nvSpPr>
        <p:spPr>
          <a:ln/>
        </p:spPr>
        <p:txBody>
          <a:bodyPr/>
          <a:lstStyle>
            <a:lvl1pPr>
              <a:defRPr/>
            </a:lvl1pPr>
          </a:lstStyle>
          <a:p>
            <a:pPr>
              <a:defRPr/>
            </a:pPr>
            <a:fld id="{40B95396-07B9-404F-A61D-6B709AD2C6A5}" type="slidenum">
              <a:rPr lang="en-US"/>
              <a:pPr>
                <a:defRPr/>
              </a:pPr>
              <a:t>‹#›</a:t>
            </a:fld>
            <a:endParaRPr lang="en-US"/>
          </a:p>
        </p:txBody>
      </p:sp>
    </p:spTree>
    <p:extLst>
      <p:ext uri="{BB962C8B-B14F-4D97-AF65-F5344CB8AC3E}">
        <p14:creationId xmlns:p14="http://schemas.microsoft.com/office/powerpoint/2010/main" val="3476816326"/>
      </p:ext>
    </p:extLst>
  </p:cSld>
  <p:clrMapOvr>
    <a:masterClrMapping/>
  </p:clrMapOvr>
  <p:transition spd="med">
    <p:pull/>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68"/>
          <p:cNvSpPr>
            <a:spLocks noGrp="1" noChangeArrowheads="1"/>
          </p:cNvSpPr>
          <p:nvPr>
            <p:ph type="dt" sz="half" idx="10"/>
          </p:nvPr>
        </p:nvSpPr>
        <p:spPr>
          <a:ln/>
        </p:spPr>
        <p:txBody>
          <a:bodyPr/>
          <a:lstStyle>
            <a:lvl1pPr>
              <a:defRPr/>
            </a:lvl1pPr>
          </a:lstStyle>
          <a:p>
            <a:pPr>
              <a:defRPr/>
            </a:pPr>
            <a:endParaRPr lang="en-US"/>
          </a:p>
        </p:txBody>
      </p:sp>
      <p:sp>
        <p:nvSpPr>
          <p:cNvPr id="6" name="Rectangle 69"/>
          <p:cNvSpPr>
            <a:spLocks noGrp="1" noChangeArrowheads="1"/>
          </p:cNvSpPr>
          <p:nvPr>
            <p:ph type="ftr" sz="quarter" idx="11"/>
          </p:nvPr>
        </p:nvSpPr>
        <p:spPr>
          <a:ln/>
        </p:spPr>
        <p:txBody>
          <a:bodyPr/>
          <a:lstStyle>
            <a:lvl1pPr>
              <a:defRPr/>
            </a:lvl1pPr>
          </a:lstStyle>
          <a:p>
            <a:pPr>
              <a:defRPr/>
            </a:pPr>
            <a:endParaRPr lang="en-US"/>
          </a:p>
        </p:txBody>
      </p:sp>
      <p:sp>
        <p:nvSpPr>
          <p:cNvPr id="7" name="Rectangle 70"/>
          <p:cNvSpPr>
            <a:spLocks noGrp="1" noChangeArrowheads="1"/>
          </p:cNvSpPr>
          <p:nvPr>
            <p:ph type="sldNum" sz="quarter" idx="12"/>
          </p:nvPr>
        </p:nvSpPr>
        <p:spPr>
          <a:ln/>
        </p:spPr>
        <p:txBody>
          <a:bodyPr/>
          <a:lstStyle>
            <a:lvl1pPr>
              <a:defRPr/>
            </a:lvl1pPr>
          </a:lstStyle>
          <a:p>
            <a:pPr>
              <a:defRPr/>
            </a:pPr>
            <a:fld id="{2638BD47-D5C6-46DC-A27B-7E7832BC05B9}" type="slidenum">
              <a:rPr lang="en-US"/>
              <a:pPr>
                <a:defRPr/>
              </a:pPr>
              <a:t>‹#›</a:t>
            </a:fld>
            <a:endParaRPr lang="en-US"/>
          </a:p>
        </p:txBody>
      </p:sp>
    </p:spTree>
    <p:extLst>
      <p:ext uri="{BB962C8B-B14F-4D97-AF65-F5344CB8AC3E}">
        <p14:creationId xmlns:p14="http://schemas.microsoft.com/office/powerpoint/2010/main" val="565159001"/>
      </p:ext>
    </p:extLst>
  </p:cSld>
  <p:clrMapOvr>
    <a:masterClrMapping/>
  </p:clrMapOvr>
  <p:transition spd="med">
    <p:pull/>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68"/>
          <p:cNvSpPr>
            <a:spLocks noGrp="1" noChangeArrowheads="1"/>
          </p:cNvSpPr>
          <p:nvPr>
            <p:ph type="dt" sz="half" idx="10"/>
          </p:nvPr>
        </p:nvSpPr>
        <p:spPr>
          <a:ln/>
        </p:spPr>
        <p:txBody>
          <a:bodyPr/>
          <a:lstStyle>
            <a:lvl1pPr>
              <a:defRPr/>
            </a:lvl1pPr>
          </a:lstStyle>
          <a:p>
            <a:pPr>
              <a:defRPr/>
            </a:pPr>
            <a:endParaRPr lang="en-US"/>
          </a:p>
        </p:txBody>
      </p:sp>
      <p:sp>
        <p:nvSpPr>
          <p:cNvPr id="6" name="Rectangle 69"/>
          <p:cNvSpPr>
            <a:spLocks noGrp="1" noChangeArrowheads="1"/>
          </p:cNvSpPr>
          <p:nvPr>
            <p:ph type="ftr" sz="quarter" idx="11"/>
          </p:nvPr>
        </p:nvSpPr>
        <p:spPr>
          <a:ln/>
        </p:spPr>
        <p:txBody>
          <a:bodyPr/>
          <a:lstStyle>
            <a:lvl1pPr>
              <a:defRPr/>
            </a:lvl1pPr>
          </a:lstStyle>
          <a:p>
            <a:pPr>
              <a:defRPr/>
            </a:pPr>
            <a:endParaRPr lang="en-US"/>
          </a:p>
        </p:txBody>
      </p:sp>
      <p:sp>
        <p:nvSpPr>
          <p:cNvPr id="7" name="Rectangle 70"/>
          <p:cNvSpPr>
            <a:spLocks noGrp="1" noChangeArrowheads="1"/>
          </p:cNvSpPr>
          <p:nvPr>
            <p:ph type="sldNum" sz="quarter" idx="12"/>
          </p:nvPr>
        </p:nvSpPr>
        <p:spPr>
          <a:ln/>
        </p:spPr>
        <p:txBody>
          <a:bodyPr/>
          <a:lstStyle>
            <a:lvl1pPr>
              <a:defRPr/>
            </a:lvl1pPr>
          </a:lstStyle>
          <a:p>
            <a:pPr>
              <a:defRPr/>
            </a:pPr>
            <a:fld id="{C54441C6-2657-431B-8C55-2237D6AE25B2}" type="slidenum">
              <a:rPr lang="en-US"/>
              <a:pPr>
                <a:defRPr/>
              </a:pPr>
              <a:t>‹#›</a:t>
            </a:fld>
            <a:endParaRPr lang="en-US"/>
          </a:p>
        </p:txBody>
      </p:sp>
    </p:spTree>
    <p:extLst>
      <p:ext uri="{BB962C8B-B14F-4D97-AF65-F5344CB8AC3E}">
        <p14:creationId xmlns:p14="http://schemas.microsoft.com/office/powerpoint/2010/main" val="282669381"/>
      </p:ext>
    </p:extLst>
  </p:cSld>
  <p:clrMapOvr>
    <a:masterClrMapping/>
  </p:clrMapOvr>
  <p:transition spd="med">
    <p:pull/>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005151"/>
            </a:gs>
            <a:gs pos="100000">
              <a:schemeClr val="bg1"/>
            </a:gs>
          </a:gsLst>
          <a:lin ang="5400000" scaled="1"/>
        </a:gra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9142413" cy="6856413"/>
            <a:chOff x="0" y="0"/>
            <a:chExt cx="5759" cy="4319"/>
          </a:xfrm>
        </p:grpSpPr>
        <p:sp>
          <p:nvSpPr>
            <p:cNvPr id="6147" name="Freeform 3"/>
            <p:cNvSpPr>
              <a:spLocks/>
            </p:cNvSpPr>
            <p:nvPr userDrawn="1"/>
          </p:nvSpPr>
          <p:spPr bwMode="hidden">
            <a:xfrm>
              <a:off x="0" y="0"/>
              <a:ext cx="5758" cy="1043"/>
            </a:xfrm>
            <a:custGeom>
              <a:avLst/>
              <a:gdLst/>
              <a:ahLst/>
              <a:cxnLst>
                <a:cxn ang="0">
                  <a:pos x="5740" y="1043"/>
                </a:cxn>
                <a:cxn ang="0">
                  <a:pos x="0" y="1043"/>
                </a:cxn>
                <a:cxn ang="0">
                  <a:pos x="0" y="0"/>
                </a:cxn>
                <a:cxn ang="0">
                  <a:pos x="5740" y="0"/>
                </a:cxn>
                <a:cxn ang="0">
                  <a:pos x="5740" y="1043"/>
                </a:cxn>
                <a:cxn ang="0">
                  <a:pos x="5740" y="1043"/>
                </a:cxn>
              </a:cxnLst>
              <a:rect l="0" t="0" r="r" b="b"/>
              <a:pathLst>
                <a:path w="5740" h="1043">
                  <a:moveTo>
                    <a:pt x="5740" y="1043"/>
                  </a:moveTo>
                  <a:lnTo>
                    <a:pt x="0" y="1043"/>
                  </a:lnTo>
                  <a:lnTo>
                    <a:pt x="0" y="0"/>
                  </a:lnTo>
                  <a:lnTo>
                    <a:pt x="5740" y="0"/>
                  </a:lnTo>
                  <a:lnTo>
                    <a:pt x="5740" y="1043"/>
                  </a:lnTo>
                  <a:lnTo>
                    <a:pt x="5740" y="1043"/>
                  </a:lnTo>
                  <a:close/>
                </a:path>
              </a:pathLst>
            </a:custGeom>
            <a:gradFill rotWithShape="0">
              <a:gsLst>
                <a:gs pos="0">
                  <a:schemeClr val="bg1"/>
                </a:gs>
                <a:gs pos="100000">
                  <a:schemeClr val="bg1">
                    <a:gamma/>
                    <a:shade val="69804"/>
                    <a:invGamma/>
                  </a:schemeClr>
                </a:gs>
              </a:gsLst>
              <a:lin ang="5400000" scaled="1"/>
            </a:gradFill>
            <a:ln w="9525">
              <a:noFill/>
              <a:round/>
              <a:headEnd/>
              <a:tailEnd/>
            </a:ln>
          </p:spPr>
          <p:txBody>
            <a:bodyPr/>
            <a:lstStyle/>
            <a:p>
              <a:pPr>
                <a:defRPr/>
              </a:pPr>
              <a:endParaRPr lang="en-US"/>
            </a:p>
          </p:txBody>
        </p:sp>
        <p:grpSp>
          <p:nvGrpSpPr>
            <p:cNvPr id="1033" name="Group 4"/>
            <p:cNvGrpSpPr>
              <a:grpSpLocks/>
            </p:cNvGrpSpPr>
            <p:nvPr userDrawn="1"/>
          </p:nvGrpSpPr>
          <p:grpSpPr bwMode="auto">
            <a:xfrm>
              <a:off x="0" y="0"/>
              <a:ext cx="5759" cy="4319"/>
              <a:chOff x="0" y="0"/>
              <a:chExt cx="5759" cy="4319"/>
            </a:xfrm>
          </p:grpSpPr>
          <p:sp>
            <p:nvSpPr>
              <p:cNvPr id="6149" name="Freeform 5"/>
              <p:cNvSpPr>
                <a:spLocks/>
              </p:cNvSpPr>
              <p:nvPr userDrawn="1"/>
            </p:nvSpPr>
            <p:spPr bwMode="hidden">
              <a:xfrm>
                <a:off x="1" y="1040"/>
                <a:ext cx="5758" cy="18"/>
              </a:xfrm>
              <a:custGeom>
                <a:avLst/>
                <a:gdLst/>
                <a:ahLst/>
                <a:cxnLst>
                  <a:cxn ang="0">
                    <a:pos x="5740" y="0"/>
                  </a:cxn>
                  <a:cxn ang="0">
                    <a:pos x="0" y="0"/>
                  </a:cxn>
                  <a:cxn ang="0">
                    <a:pos x="0" y="18"/>
                  </a:cxn>
                  <a:cxn ang="0">
                    <a:pos x="5740" y="18"/>
                  </a:cxn>
                  <a:cxn ang="0">
                    <a:pos x="5740" y="0"/>
                  </a:cxn>
                  <a:cxn ang="0">
                    <a:pos x="5740" y="0"/>
                  </a:cxn>
                </a:cxnLst>
                <a:rect l="0" t="0" r="r" b="b"/>
                <a:pathLst>
                  <a:path w="5740" h="18">
                    <a:moveTo>
                      <a:pt x="5740" y="0"/>
                    </a:moveTo>
                    <a:lnTo>
                      <a:pt x="0" y="0"/>
                    </a:lnTo>
                    <a:lnTo>
                      <a:pt x="0" y="18"/>
                    </a:lnTo>
                    <a:lnTo>
                      <a:pt x="5740" y="18"/>
                    </a:lnTo>
                    <a:lnTo>
                      <a:pt x="5740" y="0"/>
                    </a:lnTo>
                    <a:lnTo>
                      <a:pt x="5740" y="0"/>
                    </a:lnTo>
                    <a:close/>
                  </a:path>
                </a:pathLst>
              </a:custGeom>
              <a:gradFill rotWithShape="0">
                <a:gsLst>
                  <a:gs pos="0">
                    <a:schemeClr val="bg2">
                      <a:gamma/>
                      <a:shade val="81961"/>
                      <a:invGamma/>
                    </a:schemeClr>
                  </a:gs>
                  <a:gs pos="100000">
                    <a:schemeClr val="bg2"/>
                  </a:gs>
                </a:gsLst>
                <a:lin ang="5400000" scaled="1"/>
              </a:gradFill>
              <a:ln w="9525">
                <a:noFill/>
                <a:round/>
                <a:headEnd/>
                <a:tailEnd/>
              </a:ln>
            </p:spPr>
            <p:txBody>
              <a:bodyPr/>
              <a:lstStyle/>
              <a:p>
                <a:pPr>
                  <a:defRPr/>
                </a:pPr>
                <a:endParaRPr lang="en-US"/>
              </a:p>
            </p:txBody>
          </p:sp>
          <p:sp>
            <p:nvSpPr>
              <p:cNvPr id="6150" name="Freeform 6"/>
              <p:cNvSpPr>
                <a:spLocks/>
              </p:cNvSpPr>
              <p:nvPr userDrawn="1"/>
            </p:nvSpPr>
            <p:spPr bwMode="hidden">
              <a:xfrm>
                <a:off x="0" y="3988"/>
                <a:ext cx="5758" cy="42"/>
              </a:xfrm>
              <a:custGeom>
                <a:avLst/>
                <a:gdLst/>
                <a:ahLst/>
                <a:cxnLst>
                  <a:cxn ang="0">
                    <a:pos x="0" y="42"/>
                  </a:cxn>
                  <a:cxn ang="0">
                    <a:pos x="5740" y="42"/>
                  </a:cxn>
                  <a:cxn ang="0">
                    <a:pos x="5740" y="0"/>
                  </a:cxn>
                  <a:cxn ang="0">
                    <a:pos x="0" y="0"/>
                  </a:cxn>
                  <a:cxn ang="0">
                    <a:pos x="0" y="42"/>
                  </a:cxn>
                  <a:cxn ang="0">
                    <a:pos x="0" y="42"/>
                  </a:cxn>
                </a:cxnLst>
                <a:rect l="0" t="0" r="r" b="b"/>
                <a:pathLst>
                  <a:path w="5740" h="42">
                    <a:moveTo>
                      <a:pt x="0" y="42"/>
                    </a:moveTo>
                    <a:lnTo>
                      <a:pt x="5740" y="42"/>
                    </a:lnTo>
                    <a:lnTo>
                      <a:pt x="5740" y="0"/>
                    </a:lnTo>
                    <a:lnTo>
                      <a:pt x="0" y="0"/>
                    </a:lnTo>
                    <a:lnTo>
                      <a:pt x="0" y="42"/>
                    </a:lnTo>
                    <a:lnTo>
                      <a:pt x="0" y="42"/>
                    </a:lnTo>
                    <a:close/>
                  </a:path>
                </a:pathLst>
              </a:custGeom>
              <a:gradFill rotWithShape="0">
                <a:gsLst>
                  <a:gs pos="0">
                    <a:schemeClr val="bg2">
                      <a:gamma/>
                      <a:shade val="94118"/>
                      <a:invGamma/>
                    </a:schemeClr>
                  </a:gs>
                  <a:gs pos="100000">
                    <a:schemeClr val="bg2"/>
                  </a:gs>
                </a:gsLst>
                <a:lin ang="5400000" scaled="1"/>
              </a:gradFill>
              <a:ln w="9525">
                <a:noFill/>
                <a:round/>
                <a:headEnd/>
                <a:tailEnd/>
              </a:ln>
            </p:spPr>
            <p:txBody>
              <a:bodyPr/>
              <a:lstStyle/>
              <a:p>
                <a:pPr>
                  <a:defRPr/>
                </a:pPr>
                <a:endParaRPr lang="en-US"/>
              </a:p>
            </p:txBody>
          </p:sp>
          <p:sp>
            <p:nvSpPr>
              <p:cNvPr id="6151" name="Freeform 7"/>
              <p:cNvSpPr>
                <a:spLocks/>
              </p:cNvSpPr>
              <p:nvPr userDrawn="1"/>
            </p:nvSpPr>
            <p:spPr bwMode="hidden">
              <a:xfrm>
                <a:off x="0" y="3665"/>
                <a:ext cx="5758" cy="30"/>
              </a:xfrm>
              <a:custGeom>
                <a:avLst/>
                <a:gdLst/>
                <a:ahLst/>
                <a:cxnLst>
                  <a:cxn ang="0">
                    <a:pos x="0" y="30"/>
                  </a:cxn>
                  <a:cxn ang="0">
                    <a:pos x="5740" y="30"/>
                  </a:cxn>
                  <a:cxn ang="0">
                    <a:pos x="5740" y="0"/>
                  </a:cxn>
                  <a:cxn ang="0">
                    <a:pos x="0" y="0"/>
                  </a:cxn>
                  <a:cxn ang="0">
                    <a:pos x="0" y="30"/>
                  </a:cxn>
                  <a:cxn ang="0">
                    <a:pos x="0" y="30"/>
                  </a:cxn>
                </a:cxnLst>
                <a:rect l="0" t="0" r="r" b="b"/>
                <a:pathLst>
                  <a:path w="5740" h="30">
                    <a:moveTo>
                      <a:pt x="0" y="30"/>
                    </a:moveTo>
                    <a:lnTo>
                      <a:pt x="5740" y="30"/>
                    </a:lnTo>
                    <a:lnTo>
                      <a:pt x="5740" y="0"/>
                    </a:lnTo>
                    <a:lnTo>
                      <a:pt x="0" y="0"/>
                    </a:lnTo>
                    <a:lnTo>
                      <a:pt x="0" y="30"/>
                    </a:lnTo>
                    <a:lnTo>
                      <a:pt x="0" y="30"/>
                    </a:lnTo>
                    <a:close/>
                  </a:path>
                </a:pathLst>
              </a:custGeom>
              <a:gradFill rotWithShape="0">
                <a:gsLst>
                  <a:gs pos="0">
                    <a:schemeClr val="bg2">
                      <a:gamma/>
                      <a:shade val="94118"/>
                      <a:invGamma/>
                    </a:schemeClr>
                  </a:gs>
                  <a:gs pos="100000">
                    <a:schemeClr val="bg2"/>
                  </a:gs>
                </a:gsLst>
                <a:lin ang="5400000" scaled="1"/>
              </a:gradFill>
              <a:ln w="9525">
                <a:noFill/>
                <a:round/>
                <a:headEnd/>
                <a:tailEnd/>
              </a:ln>
            </p:spPr>
            <p:txBody>
              <a:bodyPr/>
              <a:lstStyle/>
              <a:p>
                <a:pPr>
                  <a:defRPr/>
                </a:pPr>
                <a:endParaRPr lang="en-US"/>
              </a:p>
            </p:txBody>
          </p:sp>
          <p:sp>
            <p:nvSpPr>
              <p:cNvPr id="6152" name="Freeform 8"/>
              <p:cNvSpPr>
                <a:spLocks/>
              </p:cNvSpPr>
              <p:nvPr userDrawn="1"/>
            </p:nvSpPr>
            <p:spPr bwMode="hidden">
              <a:xfrm>
                <a:off x="0" y="3364"/>
                <a:ext cx="5758" cy="30"/>
              </a:xfrm>
              <a:custGeom>
                <a:avLst/>
                <a:gdLst/>
                <a:ahLst/>
                <a:cxnLst>
                  <a:cxn ang="0">
                    <a:pos x="0" y="30"/>
                  </a:cxn>
                  <a:cxn ang="0">
                    <a:pos x="5740" y="30"/>
                  </a:cxn>
                  <a:cxn ang="0">
                    <a:pos x="5740" y="0"/>
                  </a:cxn>
                  <a:cxn ang="0">
                    <a:pos x="0" y="0"/>
                  </a:cxn>
                  <a:cxn ang="0">
                    <a:pos x="0" y="30"/>
                  </a:cxn>
                  <a:cxn ang="0">
                    <a:pos x="0" y="30"/>
                  </a:cxn>
                </a:cxnLst>
                <a:rect l="0" t="0" r="r" b="b"/>
                <a:pathLst>
                  <a:path w="5740" h="30">
                    <a:moveTo>
                      <a:pt x="0" y="30"/>
                    </a:moveTo>
                    <a:lnTo>
                      <a:pt x="5740" y="30"/>
                    </a:lnTo>
                    <a:lnTo>
                      <a:pt x="5740" y="0"/>
                    </a:lnTo>
                    <a:lnTo>
                      <a:pt x="0" y="0"/>
                    </a:lnTo>
                    <a:lnTo>
                      <a:pt x="0" y="30"/>
                    </a:lnTo>
                    <a:lnTo>
                      <a:pt x="0" y="30"/>
                    </a:lnTo>
                    <a:close/>
                  </a:path>
                </a:pathLst>
              </a:custGeom>
              <a:gradFill rotWithShape="0">
                <a:gsLst>
                  <a:gs pos="0">
                    <a:schemeClr val="bg2">
                      <a:gamma/>
                      <a:shade val="90980"/>
                      <a:invGamma/>
                    </a:schemeClr>
                  </a:gs>
                  <a:gs pos="100000">
                    <a:schemeClr val="bg2"/>
                  </a:gs>
                </a:gsLst>
                <a:lin ang="5400000" scaled="1"/>
              </a:gradFill>
              <a:ln w="9525">
                <a:noFill/>
                <a:round/>
                <a:headEnd/>
                <a:tailEnd/>
              </a:ln>
            </p:spPr>
            <p:txBody>
              <a:bodyPr/>
              <a:lstStyle/>
              <a:p>
                <a:pPr>
                  <a:defRPr/>
                </a:pPr>
                <a:endParaRPr lang="en-US"/>
              </a:p>
            </p:txBody>
          </p:sp>
          <p:sp>
            <p:nvSpPr>
              <p:cNvPr id="6153" name="Freeform 9"/>
              <p:cNvSpPr>
                <a:spLocks/>
              </p:cNvSpPr>
              <p:nvPr userDrawn="1"/>
            </p:nvSpPr>
            <p:spPr bwMode="hidden">
              <a:xfrm>
                <a:off x="0" y="3105"/>
                <a:ext cx="5758" cy="31"/>
              </a:xfrm>
              <a:custGeom>
                <a:avLst/>
                <a:gdLst/>
                <a:ahLst/>
                <a:cxnLst>
                  <a:cxn ang="0">
                    <a:pos x="0" y="30"/>
                  </a:cxn>
                  <a:cxn ang="0">
                    <a:pos x="5740" y="30"/>
                  </a:cxn>
                  <a:cxn ang="0">
                    <a:pos x="5740" y="0"/>
                  </a:cxn>
                  <a:cxn ang="0">
                    <a:pos x="0" y="0"/>
                  </a:cxn>
                  <a:cxn ang="0">
                    <a:pos x="0" y="30"/>
                  </a:cxn>
                  <a:cxn ang="0">
                    <a:pos x="0" y="30"/>
                  </a:cxn>
                </a:cxnLst>
                <a:rect l="0" t="0" r="r" b="b"/>
                <a:pathLst>
                  <a:path w="5740" h="30">
                    <a:moveTo>
                      <a:pt x="0" y="30"/>
                    </a:moveTo>
                    <a:lnTo>
                      <a:pt x="5740" y="30"/>
                    </a:lnTo>
                    <a:lnTo>
                      <a:pt x="5740" y="0"/>
                    </a:lnTo>
                    <a:lnTo>
                      <a:pt x="0" y="0"/>
                    </a:lnTo>
                    <a:lnTo>
                      <a:pt x="0" y="30"/>
                    </a:lnTo>
                    <a:lnTo>
                      <a:pt x="0" y="30"/>
                    </a:lnTo>
                    <a:close/>
                  </a:path>
                </a:pathLst>
              </a:custGeom>
              <a:gradFill rotWithShape="0">
                <a:gsLst>
                  <a:gs pos="0">
                    <a:schemeClr val="bg2">
                      <a:gamma/>
                      <a:shade val="90980"/>
                      <a:invGamma/>
                    </a:schemeClr>
                  </a:gs>
                  <a:gs pos="100000">
                    <a:schemeClr val="bg2"/>
                  </a:gs>
                </a:gsLst>
                <a:lin ang="5400000" scaled="1"/>
              </a:gradFill>
              <a:ln w="9525">
                <a:noFill/>
                <a:round/>
                <a:headEnd/>
                <a:tailEnd/>
              </a:ln>
            </p:spPr>
            <p:txBody>
              <a:bodyPr/>
              <a:lstStyle/>
              <a:p>
                <a:pPr>
                  <a:defRPr/>
                </a:pPr>
                <a:endParaRPr lang="en-US"/>
              </a:p>
            </p:txBody>
          </p:sp>
          <p:sp>
            <p:nvSpPr>
              <p:cNvPr id="6154" name="Freeform 10"/>
              <p:cNvSpPr>
                <a:spLocks/>
              </p:cNvSpPr>
              <p:nvPr userDrawn="1"/>
            </p:nvSpPr>
            <p:spPr bwMode="hidden">
              <a:xfrm>
                <a:off x="0" y="2859"/>
                <a:ext cx="5758" cy="36"/>
              </a:xfrm>
              <a:custGeom>
                <a:avLst/>
                <a:gdLst/>
                <a:ahLst/>
                <a:cxnLst>
                  <a:cxn ang="0">
                    <a:pos x="5740" y="0"/>
                  </a:cxn>
                  <a:cxn ang="0">
                    <a:pos x="0" y="0"/>
                  </a:cxn>
                  <a:cxn ang="0">
                    <a:pos x="0" y="36"/>
                  </a:cxn>
                  <a:cxn ang="0">
                    <a:pos x="5740" y="36"/>
                  </a:cxn>
                  <a:cxn ang="0">
                    <a:pos x="5740" y="0"/>
                  </a:cxn>
                  <a:cxn ang="0">
                    <a:pos x="5740" y="0"/>
                  </a:cxn>
                </a:cxnLst>
                <a:rect l="0" t="0" r="r" b="b"/>
                <a:pathLst>
                  <a:path w="5740" h="36">
                    <a:moveTo>
                      <a:pt x="5740" y="0"/>
                    </a:moveTo>
                    <a:lnTo>
                      <a:pt x="0" y="0"/>
                    </a:lnTo>
                    <a:lnTo>
                      <a:pt x="0" y="36"/>
                    </a:lnTo>
                    <a:lnTo>
                      <a:pt x="5740" y="36"/>
                    </a:lnTo>
                    <a:lnTo>
                      <a:pt x="5740" y="0"/>
                    </a:lnTo>
                    <a:lnTo>
                      <a:pt x="5740" y="0"/>
                    </a:lnTo>
                    <a:close/>
                  </a:path>
                </a:pathLst>
              </a:custGeom>
              <a:gradFill rotWithShape="0">
                <a:gsLst>
                  <a:gs pos="0">
                    <a:schemeClr val="bg2">
                      <a:gamma/>
                      <a:shade val="87843"/>
                      <a:invGamma/>
                    </a:schemeClr>
                  </a:gs>
                  <a:gs pos="100000">
                    <a:schemeClr val="bg2"/>
                  </a:gs>
                </a:gsLst>
                <a:lin ang="5400000" scaled="1"/>
              </a:gradFill>
              <a:ln w="9525">
                <a:noFill/>
                <a:round/>
                <a:headEnd/>
                <a:tailEnd/>
              </a:ln>
            </p:spPr>
            <p:txBody>
              <a:bodyPr/>
              <a:lstStyle/>
              <a:p>
                <a:pPr>
                  <a:defRPr/>
                </a:pPr>
                <a:endParaRPr lang="en-US"/>
              </a:p>
            </p:txBody>
          </p:sp>
          <p:sp>
            <p:nvSpPr>
              <p:cNvPr id="6155" name="Freeform 11"/>
              <p:cNvSpPr>
                <a:spLocks/>
              </p:cNvSpPr>
              <p:nvPr userDrawn="1"/>
            </p:nvSpPr>
            <p:spPr bwMode="hidden">
              <a:xfrm>
                <a:off x="0" y="2644"/>
                <a:ext cx="5758" cy="30"/>
              </a:xfrm>
              <a:custGeom>
                <a:avLst/>
                <a:gdLst/>
                <a:ahLst/>
                <a:cxnLst>
                  <a:cxn ang="0">
                    <a:pos x="5740" y="0"/>
                  </a:cxn>
                  <a:cxn ang="0">
                    <a:pos x="0" y="0"/>
                  </a:cxn>
                  <a:cxn ang="0">
                    <a:pos x="0" y="30"/>
                  </a:cxn>
                  <a:cxn ang="0">
                    <a:pos x="5740" y="30"/>
                  </a:cxn>
                  <a:cxn ang="0">
                    <a:pos x="5740" y="0"/>
                  </a:cxn>
                  <a:cxn ang="0">
                    <a:pos x="5740" y="0"/>
                  </a:cxn>
                </a:cxnLst>
                <a:rect l="0" t="0" r="r" b="b"/>
                <a:pathLst>
                  <a:path w="5740" h="30">
                    <a:moveTo>
                      <a:pt x="5740" y="0"/>
                    </a:moveTo>
                    <a:lnTo>
                      <a:pt x="0" y="0"/>
                    </a:lnTo>
                    <a:lnTo>
                      <a:pt x="0" y="30"/>
                    </a:lnTo>
                    <a:lnTo>
                      <a:pt x="5740" y="30"/>
                    </a:lnTo>
                    <a:lnTo>
                      <a:pt x="5740" y="0"/>
                    </a:lnTo>
                    <a:lnTo>
                      <a:pt x="5740" y="0"/>
                    </a:lnTo>
                    <a:close/>
                  </a:path>
                </a:pathLst>
              </a:custGeom>
              <a:gradFill rotWithShape="0">
                <a:gsLst>
                  <a:gs pos="0">
                    <a:schemeClr val="bg2">
                      <a:gamma/>
                      <a:shade val="87843"/>
                      <a:invGamma/>
                    </a:schemeClr>
                  </a:gs>
                  <a:gs pos="100000">
                    <a:schemeClr val="bg2"/>
                  </a:gs>
                </a:gsLst>
                <a:lin ang="5400000" scaled="1"/>
              </a:gradFill>
              <a:ln w="9525">
                <a:noFill/>
                <a:round/>
                <a:headEnd/>
                <a:tailEnd/>
              </a:ln>
            </p:spPr>
            <p:txBody>
              <a:bodyPr/>
              <a:lstStyle/>
              <a:p>
                <a:pPr>
                  <a:defRPr/>
                </a:pPr>
                <a:endParaRPr lang="en-US"/>
              </a:p>
            </p:txBody>
          </p:sp>
          <p:sp>
            <p:nvSpPr>
              <p:cNvPr id="6156" name="Freeform 12"/>
              <p:cNvSpPr>
                <a:spLocks/>
              </p:cNvSpPr>
              <p:nvPr userDrawn="1"/>
            </p:nvSpPr>
            <p:spPr bwMode="hidden">
              <a:xfrm>
                <a:off x="0" y="2433"/>
                <a:ext cx="5758" cy="36"/>
              </a:xfrm>
              <a:custGeom>
                <a:avLst/>
                <a:gdLst/>
                <a:ahLst/>
                <a:cxnLst>
                  <a:cxn ang="0">
                    <a:pos x="5740" y="0"/>
                  </a:cxn>
                  <a:cxn ang="0">
                    <a:pos x="0" y="0"/>
                  </a:cxn>
                  <a:cxn ang="0">
                    <a:pos x="0" y="36"/>
                  </a:cxn>
                  <a:cxn ang="0">
                    <a:pos x="5740" y="36"/>
                  </a:cxn>
                  <a:cxn ang="0">
                    <a:pos x="5740" y="0"/>
                  </a:cxn>
                  <a:cxn ang="0">
                    <a:pos x="5740" y="0"/>
                  </a:cxn>
                </a:cxnLst>
                <a:rect l="0" t="0" r="r" b="b"/>
                <a:pathLst>
                  <a:path w="5740" h="36">
                    <a:moveTo>
                      <a:pt x="5740" y="0"/>
                    </a:moveTo>
                    <a:lnTo>
                      <a:pt x="0" y="0"/>
                    </a:lnTo>
                    <a:lnTo>
                      <a:pt x="0" y="36"/>
                    </a:lnTo>
                    <a:lnTo>
                      <a:pt x="5740" y="36"/>
                    </a:lnTo>
                    <a:lnTo>
                      <a:pt x="5740" y="0"/>
                    </a:lnTo>
                    <a:lnTo>
                      <a:pt x="5740" y="0"/>
                    </a:lnTo>
                    <a:close/>
                  </a:path>
                </a:pathLst>
              </a:custGeom>
              <a:gradFill rotWithShape="0">
                <a:gsLst>
                  <a:gs pos="0">
                    <a:schemeClr val="bg2">
                      <a:gamma/>
                      <a:shade val="84706"/>
                      <a:invGamma/>
                    </a:schemeClr>
                  </a:gs>
                  <a:gs pos="100000">
                    <a:schemeClr val="bg2"/>
                  </a:gs>
                </a:gsLst>
                <a:lin ang="5400000" scaled="1"/>
              </a:gradFill>
              <a:ln w="9525">
                <a:noFill/>
                <a:round/>
                <a:headEnd/>
                <a:tailEnd/>
              </a:ln>
            </p:spPr>
            <p:txBody>
              <a:bodyPr/>
              <a:lstStyle/>
              <a:p>
                <a:pPr>
                  <a:defRPr/>
                </a:pPr>
                <a:endParaRPr lang="en-US"/>
              </a:p>
            </p:txBody>
          </p:sp>
          <p:sp>
            <p:nvSpPr>
              <p:cNvPr id="6157" name="Freeform 13"/>
              <p:cNvSpPr>
                <a:spLocks/>
              </p:cNvSpPr>
              <p:nvPr userDrawn="1"/>
            </p:nvSpPr>
            <p:spPr bwMode="hidden">
              <a:xfrm>
                <a:off x="0" y="2259"/>
                <a:ext cx="5758" cy="24"/>
              </a:xfrm>
              <a:custGeom>
                <a:avLst/>
                <a:gdLst/>
                <a:ahLst/>
                <a:cxnLst>
                  <a:cxn ang="0">
                    <a:pos x="5740" y="0"/>
                  </a:cxn>
                  <a:cxn ang="0">
                    <a:pos x="0" y="0"/>
                  </a:cxn>
                  <a:cxn ang="0">
                    <a:pos x="0" y="24"/>
                  </a:cxn>
                  <a:cxn ang="0">
                    <a:pos x="5740" y="24"/>
                  </a:cxn>
                  <a:cxn ang="0">
                    <a:pos x="5740" y="0"/>
                  </a:cxn>
                  <a:cxn ang="0">
                    <a:pos x="5740" y="0"/>
                  </a:cxn>
                </a:cxnLst>
                <a:rect l="0" t="0" r="r" b="b"/>
                <a:pathLst>
                  <a:path w="5740" h="24">
                    <a:moveTo>
                      <a:pt x="5740" y="0"/>
                    </a:moveTo>
                    <a:lnTo>
                      <a:pt x="0" y="0"/>
                    </a:lnTo>
                    <a:lnTo>
                      <a:pt x="0" y="24"/>
                    </a:lnTo>
                    <a:lnTo>
                      <a:pt x="5740" y="24"/>
                    </a:lnTo>
                    <a:lnTo>
                      <a:pt x="5740" y="0"/>
                    </a:lnTo>
                    <a:lnTo>
                      <a:pt x="5740" y="0"/>
                    </a:lnTo>
                    <a:close/>
                  </a:path>
                </a:pathLst>
              </a:custGeom>
              <a:gradFill rotWithShape="0">
                <a:gsLst>
                  <a:gs pos="0">
                    <a:schemeClr val="bg2">
                      <a:gamma/>
                      <a:shade val="84706"/>
                      <a:invGamma/>
                    </a:schemeClr>
                  </a:gs>
                  <a:gs pos="100000">
                    <a:schemeClr val="bg2"/>
                  </a:gs>
                </a:gsLst>
                <a:lin ang="5400000" scaled="1"/>
              </a:gradFill>
              <a:ln w="9525">
                <a:noFill/>
                <a:round/>
                <a:headEnd/>
                <a:tailEnd/>
              </a:ln>
            </p:spPr>
            <p:txBody>
              <a:bodyPr/>
              <a:lstStyle/>
              <a:p>
                <a:pPr>
                  <a:defRPr/>
                </a:pPr>
                <a:endParaRPr lang="en-US"/>
              </a:p>
            </p:txBody>
          </p:sp>
          <p:sp>
            <p:nvSpPr>
              <p:cNvPr id="6158" name="Freeform 14"/>
              <p:cNvSpPr>
                <a:spLocks/>
              </p:cNvSpPr>
              <p:nvPr userDrawn="1"/>
            </p:nvSpPr>
            <p:spPr bwMode="hidden">
              <a:xfrm>
                <a:off x="0" y="2090"/>
                <a:ext cx="5758" cy="24"/>
              </a:xfrm>
              <a:custGeom>
                <a:avLst/>
                <a:gdLst/>
                <a:ahLst/>
                <a:cxnLst>
                  <a:cxn ang="0">
                    <a:pos x="5740" y="0"/>
                  </a:cxn>
                  <a:cxn ang="0">
                    <a:pos x="0" y="0"/>
                  </a:cxn>
                  <a:cxn ang="0">
                    <a:pos x="0" y="24"/>
                  </a:cxn>
                  <a:cxn ang="0">
                    <a:pos x="5740" y="24"/>
                  </a:cxn>
                  <a:cxn ang="0">
                    <a:pos x="5740" y="0"/>
                  </a:cxn>
                  <a:cxn ang="0">
                    <a:pos x="5740" y="0"/>
                  </a:cxn>
                </a:cxnLst>
                <a:rect l="0" t="0" r="r" b="b"/>
                <a:pathLst>
                  <a:path w="5740" h="24">
                    <a:moveTo>
                      <a:pt x="5740" y="0"/>
                    </a:moveTo>
                    <a:lnTo>
                      <a:pt x="0" y="0"/>
                    </a:lnTo>
                    <a:lnTo>
                      <a:pt x="0" y="24"/>
                    </a:lnTo>
                    <a:lnTo>
                      <a:pt x="5740" y="24"/>
                    </a:lnTo>
                    <a:lnTo>
                      <a:pt x="5740" y="0"/>
                    </a:lnTo>
                    <a:lnTo>
                      <a:pt x="5740" y="0"/>
                    </a:lnTo>
                    <a:close/>
                  </a:path>
                </a:pathLst>
              </a:custGeom>
              <a:gradFill rotWithShape="0">
                <a:gsLst>
                  <a:gs pos="0">
                    <a:schemeClr val="bg2">
                      <a:gamma/>
                      <a:shade val="81961"/>
                      <a:invGamma/>
                    </a:schemeClr>
                  </a:gs>
                  <a:gs pos="100000">
                    <a:schemeClr val="bg2"/>
                  </a:gs>
                </a:gsLst>
                <a:lin ang="5400000" scaled="1"/>
              </a:gradFill>
              <a:ln w="9525">
                <a:noFill/>
                <a:round/>
                <a:headEnd/>
                <a:tailEnd/>
              </a:ln>
            </p:spPr>
            <p:txBody>
              <a:bodyPr/>
              <a:lstStyle/>
              <a:p>
                <a:pPr>
                  <a:defRPr/>
                </a:pPr>
                <a:endParaRPr lang="en-US"/>
              </a:p>
            </p:txBody>
          </p:sp>
          <p:sp>
            <p:nvSpPr>
              <p:cNvPr id="6159" name="Freeform 15"/>
              <p:cNvSpPr>
                <a:spLocks/>
              </p:cNvSpPr>
              <p:nvPr userDrawn="1"/>
            </p:nvSpPr>
            <p:spPr bwMode="hidden">
              <a:xfrm>
                <a:off x="0" y="1928"/>
                <a:ext cx="5758" cy="24"/>
              </a:xfrm>
              <a:custGeom>
                <a:avLst/>
                <a:gdLst/>
                <a:ahLst/>
                <a:cxnLst>
                  <a:cxn ang="0">
                    <a:pos x="5740" y="0"/>
                  </a:cxn>
                  <a:cxn ang="0">
                    <a:pos x="0" y="0"/>
                  </a:cxn>
                  <a:cxn ang="0">
                    <a:pos x="0" y="24"/>
                  </a:cxn>
                  <a:cxn ang="0">
                    <a:pos x="5740" y="24"/>
                  </a:cxn>
                  <a:cxn ang="0">
                    <a:pos x="5740" y="0"/>
                  </a:cxn>
                  <a:cxn ang="0">
                    <a:pos x="5740" y="0"/>
                  </a:cxn>
                </a:cxnLst>
                <a:rect l="0" t="0" r="r" b="b"/>
                <a:pathLst>
                  <a:path w="5740" h="24">
                    <a:moveTo>
                      <a:pt x="5740" y="0"/>
                    </a:moveTo>
                    <a:lnTo>
                      <a:pt x="0" y="0"/>
                    </a:lnTo>
                    <a:lnTo>
                      <a:pt x="0" y="24"/>
                    </a:lnTo>
                    <a:lnTo>
                      <a:pt x="5740" y="24"/>
                    </a:lnTo>
                    <a:lnTo>
                      <a:pt x="5740" y="0"/>
                    </a:lnTo>
                    <a:lnTo>
                      <a:pt x="5740" y="0"/>
                    </a:lnTo>
                    <a:close/>
                  </a:path>
                </a:pathLst>
              </a:custGeom>
              <a:gradFill rotWithShape="0">
                <a:gsLst>
                  <a:gs pos="0">
                    <a:schemeClr val="bg2">
                      <a:gamma/>
                      <a:shade val="78824"/>
                      <a:invGamma/>
                    </a:schemeClr>
                  </a:gs>
                  <a:gs pos="100000">
                    <a:schemeClr val="bg2"/>
                  </a:gs>
                </a:gsLst>
                <a:lin ang="5400000" scaled="1"/>
              </a:gradFill>
              <a:ln w="9525">
                <a:noFill/>
                <a:round/>
                <a:headEnd/>
                <a:tailEnd/>
              </a:ln>
            </p:spPr>
            <p:txBody>
              <a:bodyPr/>
              <a:lstStyle/>
              <a:p>
                <a:pPr>
                  <a:defRPr/>
                </a:pPr>
                <a:endParaRPr lang="en-US"/>
              </a:p>
            </p:txBody>
          </p:sp>
          <p:sp>
            <p:nvSpPr>
              <p:cNvPr id="6160" name="Freeform 16"/>
              <p:cNvSpPr>
                <a:spLocks/>
              </p:cNvSpPr>
              <p:nvPr userDrawn="1"/>
            </p:nvSpPr>
            <p:spPr bwMode="hidden">
              <a:xfrm>
                <a:off x="0" y="1645"/>
                <a:ext cx="5758" cy="12"/>
              </a:xfrm>
              <a:custGeom>
                <a:avLst/>
                <a:gdLst/>
                <a:ahLst/>
                <a:cxnLst>
                  <a:cxn ang="0">
                    <a:pos x="5740" y="0"/>
                  </a:cxn>
                  <a:cxn ang="0">
                    <a:pos x="0" y="0"/>
                  </a:cxn>
                  <a:cxn ang="0">
                    <a:pos x="0" y="12"/>
                  </a:cxn>
                  <a:cxn ang="0">
                    <a:pos x="5740" y="12"/>
                  </a:cxn>
                  <a:cxn ang="0">
                    <a:pos x="5740" y="0"/>
                  </a:cxn>
                  <a:cxn ang="0">
                    <a:pos x="5740" y="0"/>
                  </a:cxn>
                </a:cxnLst>
                <a:rect l="0" t="0" r="r" b="b"/>
                <a:pathLst>
                  <a:path w="5740" h="12">
                    <a:moveTo>
                      <a:pt x="5740" y="0"/>
                    </a:moveTo>
                    <a:lnTo>
                      <a:pt x="0" y="0"/>
                    </a:lnTo>
                    <a:lnTo>
                      <a:pt x="0" y="12"/>
                    </a:lnTo>
                    <a:lnTo>
                      <a:pt x="5740" y="12"/>
                    </a:lnTo>
                    <a:lnTo>
                      <a:pt x="5740" y="0"/>
                    </a:lnTo>
                    <a:lnTo>
                      <a:pt x="5740" y="0"/>
                    </a:lnTo>
                    <a:close/>
                  </a:path>
                </a:pathLst>
              </a:custGeom>
              <a:gradFill rotWithShape="0">
                <a:gsLst>
                  <a:gs pos="0">
                    <a:schemeClr val="bg2">
                      <a:gamma/>
                      <a:shade val="78824"/>
                      <a:invGamma/>
                    </a:schemeClr>
                  </a:gs>
                  <a:gs pos="100000">
                    <a:schemeClr val="bg2"/>
                  </a:gs>
                </a:gsLst>
                <a:lin ang="5400000" scaled="1"/>
              </a:gradFill>
              <a:ln w="9525">
                <a:noFill/>
                <a:round/>
                <a:headEnd/>
                <a:tailEnd/>
              </a:ln>
            </p:spPr>
            <p:txBody>
              <a:bodyPr/>
              <a:lstStyle/>
              <a:p>
                <a:pPr>
                  <a:defRPr/>
                </a:pPr>
                <a:endParaRPr lang="en-US"/>
              </a:p>
            </p:txBody>
          </p:sp>
          <p:sp>
            <p:nvSpPr>
              <p:cNvPr id="6161" name="Freeform 17"/>
              <p:cNvSpPr>
                <a:spLocks/>
              </p:cNvSpPr>
              <p:nvPr userDrawn="1"/>
            </p:nvSpPr>
            <p:spPr bwMode="hidden">
              <a:xfrm>
                <a:off x="0" y="1778"/>
                <a:ext cx="5758" cy="24"/>
              </a:xfrm>
              <a:custGeom>
                <a:avLst/>
                <a:gdLst/>
                <a:ahLst/>
                <a:cxnLst>
                  <a:cxn ang="0">
                    <a:pos x="5740" y="0"/>
                  </a:cxn>
                  <a:cxn ang="0">
                    <a:pos x="0" y="0"/>
                  </a:cxn>
                  <a:cxn ang="0">
                    <a:pos x="0" y="24"/>
                  </a:cxn>
                  <a:cxn ang="0">
                    <a:pos x="5740" y="24"/>
                  </a:cxn>
                  <a:cxn ang="0">
                    <a:pos x="5740" y="0"/>
                  </a:cxn>
                  <a:cxn ang="0">
                    <a:pos x="5740" y="0"/>
                  </a:cxn>
                </a:cxnLst>
                <a:rect l="0" t="0" r="r" b="b"/>
                <a:pathLst>
                  <a:path w="5740" h="24">
                    <a:moveTo>
                      <a:pt x="5740" y="0"/>
                    </a:moveTo>
                    <a:lnTo>
                      <a:pt x="0" y="0"/>
                    </a:lnTo>
                    <a:lnTo>
                      <a:pt x="0" y="24"/>
                    </a:lnTo>
                    <a:lnTo>
                      <a:pt x="5740" y="24"/>
                    </a:lnTo>
                    <a:lnTo>
                      <a:pt x="5740" y="0"/>
                    </a:lnTo>
                    <a:lnTo>
                      <a:pt x="5740" y="0"/>
                    </a:lnTo>
                    <a:close/>
                  </a:path>
                </a:pathLst>
              </a:custGeom>
              <a:gradFill rotWithShape="0">
                <a:gsLst>
                  <a:gs pos="0">
                    <a:schemeClr val="bg2">
                      <a:gamma/>
                      <a:shade val="78824"/>
                      <a:invGamma/>
                    </a:schemeClr>
                  </a:gs>
                  <a:gs pos="100000">
                    <a:schemeClr val="bg2"/>
                  </a:gs>
                </a:gsLst>
                <a:lin ang="5400000" scaled="1"/>
              </a:gradFill>
              <a:ln w="9525">
                <a:noFill/>
                <a:round/>
                <a:headEnd/>
                <a:tailEnd/>
              </a:ln>
            </p:spPr>
            <p:txBody>
              <a:bodyPr/>
              <a:lstStyle/>
              <a:p>
                <a:pPr>
                  <a:defRPr/>
                </a:pPr>
                <a:endParaRPr lang="en-US"/>
              </a:p>
            </p:txBody>
          </p:sp>
          <p:sp>
            <p:nvSpPr>
              <p:cNvPr id="6162" name="Freeform 18"/>
              <p:cNvSpPr>
                <a:spLocks/>
              </p:cNvSpPr>
              <p:nvPr userDrawn="1"/>
            </p:nvSpPr>
            <p:spPr bwMode="hidden">
              <a:xfrm>
                <a:off x="0" y="1520"/>
                <a:ext cx="5758" cy="12"/>
              </a:xfrm>
              <a:custGeom>
                <a:avLst/>
                <a:gdLst/>
                <a:ahLst/>
                <a:cxnLst>
                  <a:cxn ang="0">
                    <a:pos x="5740" y="0"/>
                  </a:cxn>
                  <a:cxn ang="0">
                    <a:pos x="0" y="0"/>
                  </a:cxn>
                  <a:cxn ang="0">
                    <a:pos x="0" y="12"/>
                  </a:cxn>
                  <a:cxn ang="0">
                    <a:pos x="5740" y="12"/>
                  </a:cxn>
                  <a:cxn ang="0">
                    <a:pos x="5740" y="0"/>
                  </a:cxn>
                  <a:cxn ang="0">
                    <a:pos x="5740" y="0"/>
                  </a:cxn>
                </a:cxnLst>
                <a:rect l="0" t="0" r="r" b="b"/>
                <a:pathLst>
                  <a:path w="5740" h="12">
                    <a:moveTo>
                      <a:pt x="5740" y="0"/>
                    </a:moveTo>
                    <a:lnTo>
                      <a:pt x="0" y="0"/>
                    </a:lnTo>
                    <a:lnTo>
                      <a:pt x="0" y="12"/>
                    </a:lnTo>
                    <a:lnTo>
                      <a:pt x="5740" y="12"/>
                    </a:lnTo>
                    <a:lnTo>
                      <a:pt x="5740" y="0"/>
                    </a:lnTo>
                    <a:lnTo>
                      <a:pt x="5740" y="0"/>
                    </a:lnTo>
                    <a:close/>
                  </a:path>
                </a:pathLst>
              </a:custGeom>
              <a:gradFill rotWithShape="0">
                <a:gsLst>
                  <a:gs pos="0">
                    <a:schemeClr val="bg2">
                      <a:gamma/>
                      <a:shade val="78824"/>
                      <a:invGamma/>
                    </a:schemeClr>
                  </a:gs>
                  <a:gs pos="100000">
                    <a:schemeClr val="bg2"/>
                  </a:gs>
                </a:gsLst>
                <a:lin ang="5400000" scaled="1"/>
              </a:gradFill>
              <a:ln w="9525">
                <a:noFill/>
                <a:round/>
                <a:headEnd/>
                <a:tailEnd/>
              </a:ln>
            </p:spPr>
            <p:txBody>
              <a:bodyPr/>
              <a:lstStyle/>
              <a:p>
                <a:pPr>
                  <a:defRPr/>
                </a:pPr>
                <a:endParaRPr lang="en-US"/>
              </a:p>
            </p:txBody>
          </p:sp>
          <p:sp>
            <p:nvSpPr>
              <p:cNvPr id="6163" name="Freeform 19"/>
              <p:cNvSpPr>
                <a:spLocks/>
              </p:cNvSpPr>
              <p:nvPr userDrawn="1"/>
            </p:nvSpPr>
            <p:spPr bwMode="hidden">
              <a:xfrm>
                <a:off x="0" y="1394"/>
                <a:ext cx="5758" cy="18"/>
              </a:xfrm>
              <a:custGeom>
                <a:avLst/>
                <a:gdLst/>
                <a:ahLst/>
                <a:cxnLst>
                  <a:cxn ang="0">
                    <a:pos x="5740" y="0"/>
                  </a:cxn>
                  <a:cxn ang="0">
                    <a:pos x="0" y="0"/>
                  </a:cxn>
                  <a:cxn ang="0">
                    <a:pos x="0" y="18"/>
                  </a:cxn>
                  <a:cxn ang="0">
                    <a:pos x="5740" y="18"/>
                  </a:cxn>
                  <a:cxn ang="0">
                    <a:pos x="5740" y="0"/>
                  </a:cxn>
                  <a:cxn ang="0">
                    <a:pos x="5740" y="0"/>
                  </a:cxn>
                </a:cxnLst>
                <a:rect l="0" t="0" r="r" b="b"/>
                <a:pathLst>
                  <a:path w="5740" h="18">
                    <a:moveTo>
                      <a:pt x="5740" y="0"/>
                    </a:moveTo>
                    <a:lnTo>
                      <a:pt x="0" y="0"/>
                    </a:lnTo>
                    <a:lnTo>
                      <a:pt x="0" y="18"/>
                    </a:lnTo>
                    <a:lnTo>
                      <a:pt x="5740" y="18"/>
                    </a:lnTo>
                    <a:lnTo>
                      <a:pt x="5740" y="0"/>
                    </a:lnTo>
                    <a:lnTo>
                      <a:pt x="5740" y="0"/>
                    </a:lnTo>
                    <a:close/>
                  </a:path>
                </a:pathLst>
              </a:custGeom>
              <a:gradFill rotWithShape="0">
                <a:gsLst>
                  <a:gs pos="0">
                    <a:schemeClr val="bg2">
                      <a:gamma/>
                      <a:shade val="78824"/>
                      <a:invGamma/>
                    </a:schemeClr>
                  </a:gs>
                  <a:gs pos="100000">
                    <a:schemeClr val="bg2"/>
                  </a:gs>
                </a:gsLst>
                <a:lin ang="5400000" scaled="1"/>
              </a:gradFill>
              <a:ln w="9525">
                <a:noFill/>
                <a:round/>
                <a:headEnd/>
                <a:tailEnd/>
              </a:ln>
            </p:spPr>
            <p:txBody>
              <a:bodyPr/>
              <a:lstStyle/>
              <a:p>
                <a:pPr>
                  <a:defRPr/>
                </a:pPr>
                <a:endParaRPr lang="en-US"/>
              </a:p>
            </p:txBody>
          </p:sp>
          <p:sp>
            <p:nvSpPr>
              <p:cNvPr id="6164" name="Freeform 20"/>
              <p:cNvSpPr>
                <a:spLocks/>
              </p:cNvSpPr>
              <p:nvPr userDrawn="1"/>
            </p:nvSpPr>
            <p:spPr bwMode="hidden">
              <a:xfrm>
                <a:off x="0" y="1280"/>
                <a:ext cx="5758" cy="18"/>
              </a:xfrm>
              <a:custGeom>
                <a:avLst/>
                <a:gdLst/>
                <a:ahLst/>
                <a:cxnLst>
                  <a:cxn ang="0">
                    <a:pos x="5740" y="0"/>
                  </a:cxn>
                  <a:cxn ang="0">
                    <a:pos x="0" y="0"/>
                  </a:cxn>
                  <a:cxn ang="0">
                    <a:pos x="0" y="18"/>
                  </a:cxn>
                  <a:cxn ang="0">
                    <a:pos x="5740" y="18"/>
                  </a:cxn>
                  <a:cxn ang="0">
                    <a:pos x="5740" y="0"/>
                  </a:cxn>
                  <a:cxn ang="0">
                    <a:pos x="5740" y="0"/>
                  </a:cxn>
                </a:cxnLst>
                <a:rect l="0" t="0" r="r" b="b"/>
                <a:pathLst>
                  <a:path w="5740" h="18">
                    <a:moveTo>
                      <a:pt x="5740" y="0"/>
                    </a:moveTo>
                    <a:lnTo>
                      <a:pt x="0" y="0"/>
                    </a:lnTo>
                    <a:lnTo>
                      <a:pt x="0" y="18"/>
                    </a:lnTo>
                    <a:lnTo>
                      <a:pt x="5740" y="18"/>
                    </a:lnTo>
                    <a:lnTo>
                      <a:pt x="5740" y="0"/>
                    </a:lnTo>
                    <a:lnTo>
                      <a:pt x="5740" y="0"/>
                    </a:lnTo>
                    <a:close/>
                  </a:path>
                </a:pathLst>
              </a:custGeom>
              <a:gradFill rotWithShape="0">
                <a:gsLst>
                  <a:gs pos="0">
                    <a:schemeClr val="bg2">
                      <a:gamma/>
                      <a:shade val="78824"/>
                      <a:invGamma/>
                    </a:schemeClr>
                  </a:gs>
                  <a:gs pos="100000">
                    <a:schemeClr val="bg2"/>
                  </a:gs>
                </a:gsLst>
                <a:lin ang="5400000" scaled="1"/>
              </a:gradFill>
              <a:ln w="9525">
                <a:noFill/>
                <a:round/>
                <a:headEnd/>
                <a:tailEnd/>
              </a:ln>
            </p:spPr>
            <p:txBody>
              <a:bodyPr/>
              <a:lstStyle/>
              <a:p>
                <a:pPr>
                  <a:defRPr/>
                </a:pPr>
                <a:endParaRPr lang="en-US"/>
              </a:p>
            </p:txBody>
          </p:sp>
          <p:sp>
            <p:nvSpPr>
              <p:cNvPr id="6165" name="Freeform 21"/>
              <p:cNvSpPr>
                <a:spLocks/>
              </p:cNvSpPr>
              <p:nvPr userDrawn="1"/>
            </p:nvSpPr>
            <p:spPr bwMode="hidden">
              <a:xfrm>
                <a:off x="0" y="1177"/>
                <a:ext cx="5758" cy="18"/>
              </a:xfrm>
              <a:custGeom>
                <a:avLst/>
                <a:gdLst/>
                <a:ahLst/>
                <a:cxnLst>
                  <a:cxn ang="0">
                    <a:pos x="5740" y="0"/>
                  </a:cxn>
                  <a:cxn ang="0">
                    <a:pos x="0" y="0"/>
                  </a:cxn>
                  <a:cxn ang="0">
                    <a:pos x="0" y="18"/>
                  </a:cxn>
                  <a:cxn ang="0">
                    <a:pos x="5740" y="18"/>
                  </a:cxn>
                  <a:cxn ang="0">
                    <a:pos x="5740" y="0"/>
                  </a:cxn>
                  <a:cxn ang="0">
                    <a:pos x="5740" y="0"/>
                  </a:cxn>
                </a:cxnLst>
                <a:rect l="0" t="0" r="r" b="b"/>
                <a:pathLst>
                  <a:path w="5740" h="18">
                    <a:moveTo>
                      <a:pt x="5740" y="0"/>
                    </a:moveTo>
                    <a:lnTo>
                      <a:pt x="0" y="0"/>
                    </a:lnTo>
                    <a:lnTo>
                      <a:pt x="0" y="18"/>
                    </a:lnTo>
                    <a:lnTo>
                      <a:pt x="5740" y="18"/>
                    </a:lnTo>
                    <a:lnTo>
                      <a:pt x="5740" y="0"/>
                    </a:lnTo>
                    <a:lnTo>
                      <a:pt x="5740" y="0"/>
                    </a:lnTo>
                    <a:close/>
                  </a:path>
                </a:pathLst>
              </a:custGeom>
              <a:gradFill rotWithShape="0">
                <a:gsLst>
                  <a:gs pos="0">
                    <a:schemeClr val="bg2">
                      <a:gamma/>
                      <a:shade val="78824"/>
                      <a:invGamma/>
                    </a:schemeClr>
                  </a:gs>
                  <a:gs pos="100000">
                    <a:schemeClr val="bg2"/>
                  </a:gs>
                </a:gsLst>
                <a:lin ang="5400000" scaled="1"/>
              </a:gradFill>
              <a:ln w="9525">
                <a:noFill/>
                <a:round/>
                <a:headEnd/>
                <a:tailEnd/>
              </a:ln>
            </p:spPr>
            <p:txBody>
              <a:bodyPr/>
              <a:lstStyle/>
              <a:p>
                <a:pPr>
                  <a:defRPr/>
                </a:pPr>
                <a:endParaRPr lang="en-US"/>
              </a:p>
            </p:txBody>
          </p:sp>
          <p:sp>
            <p:nvSpPr>
              <p:cNvPr id="6166" name="Freeform 22"/>
              <p:cNvSpPr>
                <a:spLocks/>
              </p:cNvSpPr>
              <p:nvPr userDrawn="1"/>
            </p:nvSpPr>
            <p:spPr bwMode="hidden">
              <a:xfrm>
                <a:off x="0" y="24"/>
                <a:ext cx="5758" cy="30"/>
              </a:xfrm>
              <a:custGeom>
                <a:avLst/>
                <a:gdLst/>
                <a:ahLst/>
                <a:cxnLst>
                  <a:cxn ang="0">
                    <a:pos x="5740" y="0"/>
                  </a:cxn>
                  <a:cxn ang="0">
                    <a:pos x="0" y="0"/>
                  </a:cxn>
                  <a:cxn ang="0">
                    <a:pos x="0" y="30"/>
                  </a:cxn>
                  <a:cxn ang="0">
                    <a:pos x="5740" y="30"/>
                  </a:cxn>
                  <a:cxn ang="0">
                    <a:pos x="5740" y="0"/>
                  </a:cxn>
                  <a:cxn ang="0">
                    <a:pos x="5740" y="0"/>
                  </a:cxn>
                </a:cxnLst>
                <a:rect l="0" t="0" r="r" b="b"/>
                <a:pathLst>
                  <a:path w="5740" h="30">
                    <a:moveTo>
                      <a:pt x="5740" y="0"/>
                    </a:moveTo>
                    <a:lnTo>
                      <a:pt x="0" y="0"/>
                    </a:lnTo>
                    <a:lnTo>
                      <a:pt x="0" y="30"/>
                    </a:lnTo>
                    <a:lnTo>
                      <a:pt x="5740" y="30"/>
                    </a:lnTo>
                    <a:lnTo>
                      <a:pt x="5740" y="0"/>
                    </a:lnTo>
                    <a:lnTo>
                      <a:pt x="5740" y="0"/>
                    </a:lnTo>
                    <a:close/>
                  </a:path>
                </a:pathLst>
              </a:custGeom>
              <a:gradFill rotWithShape="0">
                <a:gsLst>
                  <a:gs pos="0">
                    <a:schemeClr val="bg2">
                      <a:gamma/>
                      <a:shade val="94118"/>
                      <a:invGamma/>
                    </a:schemeClr>
                  </a:gs>
                  <a:gs pos="100000">
                    <a:schemeClr val="bg2"/>
                  </a:gs>
                </a:gsLst>
                <a:lin ang="5400000" scaled="1"/>
              </a:gradFill>
              <a:ln w="9525">
                <a:noFill/>
                <a:round/>
                <a:headEnd/>
                <a:tailEnd/>
              </a:ln>
            </p:spPr>
            <p:txBody>
              <a:bodyPr/>
              <a:lstStyle/>
              <a:p>
                <a:pPr>
                  <a:defRPr/>
                </a:pPr>
                <a:endParaRPr lang="en-US"/>
              </a:p>
            </p:txBody>
          </p:sp>
          <p:sp>
            <p:nvSpPr>
              <p:cNvPr id="6167" name="Freeform 23"/>
              <p:cNvSpPr>
                <a:spLocks/>
              </p:cNvSpPr>
              <p:nvPr userDrawn="1"/>
            </p:nvSpPr>
            <p:spPr bwMode="hidden">
              <a:xfrm>
                <a:off x="0" y="186"/>
                <a:ext cx="5758" cy="24"/>
              </a:xfrm>
              <a:custGeom>
                <a:avLst/>
                <a:gdLst/>
                <a:ahLst/>
                <a:cxnLst>
                  <a:cxn ang="0">
                    <a:pos x="5740" y="0"/>
                  </a:cxn>
                  <a:cxn ang="0">
                    <a:pos x="0" y="0"/>
                  </a:cxn>
                  <a:cxn ang="0">
                    <a:pos x="0" y="24"/>
                  </a:cxn>
                  <a:cxn ang="0">
                    <a:pos x="5740" y="24"/>
                  </a:cxn>
                  <a:cxn ang="0">
                    <a:pos x="5740" y="0"/>
                  </a:cxn>
                  <a:cxn ang="0">
                    <a:pos x="5740" y="0"/>
                  </a:cxn>
                </a:cxnLst>
                <a:rect l="0" t="0" r="r" b="b"/>
                <a:pathLst>
                  <a:path w="5740" h="24">
                    <a:moveTo>
                      <a:pt x="5740" y="0"/>
                    </a:moveTo>
                    <a:lnTo>
                      <a:pt x="0" y="0"/>
                    </a:lnTo>
                    <a:lnTo>
                      <a:pt x="0" y="24"/>
                    </a:lnTo>
                    <a:lnTo>
                      <a:pt x="5740" y="24"/>
                    </a:lnTo>
                    <a:lnTo>
                      <a:pt x="5740" y="0"/>
                    </a:lnTo>
                    <a:lnTo>
                      <a:pt x="5740" y="0"/>
                    </a:lnTo>
                    <a:close/>
                  </a:path>
                </a:pathLst>
              </a:custGeom>
              <a:gradFill rotWithShape="0">
                <a:gsLst>
                  <a:gs pos="0">
                    <a:schemeClr val="bg2">
                      <a:gamma/>
                      <a:shade val="94118"/>
                      <a:invGamma/>
                    </a:schemeClr>
                  </a:gs>
                  <a:gs pos="100000">
                    <a:schemeClr val="bg2"/>
                  </a:gs>
                </a:gsLst>
                <a:lin ang="5400000" scaled="1"/>
              </a:gradFill>
              <a:ln w="9525">
                <a:noFill/>
                <a:round/>
                <a:headEnd/>
                <a:tailEnd/>
              </a:ln>
            </p:spPr>
            <p:txBody>
              <a:bodyPr/>
              <a:lstStyle/>
              <a:p>
                <a:pPr>
                  <a:defRPr/>
                </a:pPr>
                <a:endParaRPr lang="en-US"/>
              </a:p>
            </p:txBody>
          </p:sp>
          <p:sp>
            <p:nvSpPr>
              <p:cNvPr id="6168" name="Freeform 24"/>
              <p:cNvSpPr>
                <a:spLocks/>
              </p:cNvSpPr>
              <p:nvPr userDrawn="1"/>
            </p:nvSpPr>
            <p:spPr bwMode="hidden">
              <a:xfrm>
                <a:off x="0" y="475"/>
                <a:ext cx="5758" cy="24"/>
              </a:xfrm>
              <a:custGeom>
                <a:avLst/>
                <a:gdLst/>
                <a:ahLst/>
                <a:cxnLst>
                  <a:cxn ang="0">
                    <a:pos x="5740" y="0"/>
                  </a:cxn>
                  <a:cxn ang="0">
                    <a:pos x="0" y="0"/>
                  </a:cxn>
                  <a:cxn ang="0">
                    <a:pos x="0" y="24"/>
                  </a:cxn>
                  <a:cxn ang="0">
                    <a:pos x="5740" y="24"/>
                  </a:cxn>
                  <a:cxn ang="0">
                    <a:pos x="5740" y="0"/>
                  </a:cxn>
                  <a:cxn ang="0">
                    <a:pos x="5740" y="0"/>
                  </a:cxn>
                </a:cxnLst>
                <a:rect l="0" t="0" r="r" b="b"/>
                <a:pathLst>
                  <a:path w="5740" h="24">
                    <a:moveTo>
                      <a:pt x="5740" y="0"/>
                    </a:moveTo>
                    <a:lnTo>
                      <a:pt x="0" y="0"/>
                    </a:lnTo>
                    <a:lnTo>
                      <a:pt x="0" y="24"/>
                    </a:lnTo>
                    <a:lnTo>
                      <a:pt x="5740" y="24"/>
                    </a:lnTo>
                    <a:lnTo>
                      <a:pt x="5740" y="0"/>
                    </a:lnTo>
                    <a:lnTo>
                      <a:pt x="5740" y="0"/>
                    </a:lnTo>
                    <a:close/>
                  </a:path>
                </a:pathLst>
              </a:custGeom>
              <a:gradFill rotWithShape="0">
                <a:gsLst>
                  <a:gs pos="0">
                    <a:schemeClr val="bg2">
                      <a:gamma/>
                      <a:shade val="87843"/>
                      <a:invGamma/>
                    </a:schemeClr>
                  </a:gs>
                  <a:gs pos="100000">
                    <a:schemeClr val="bg2"/>
                  </a:gs>
                </a:gsLst>
                <a:lin ang="5400000" scaled="1"/>
              </a:gradFill>
              <a:ln w="9525">
                <a:noFill/>
                <a:round/>
                <a:headEnd/>
                <a:tailEnd/>
              </a:ln>
            </p:spPr>
            <p:txBody>
              <a:bodyPr/>
              <a:lstStyle/>
              <a:p>
                <a:pPr>
                  <a:defRPr/>
                </a:pPr>
                <a:endParaRPr lang="en-US"/>
              </a:p>
            </p:txBody>
          </p:sp>
          <p:sp>
            <p:nvSpPr>
              <p:cNvPr id="6169" name="Freeform 25"/>
              <p:cNvSpPr>
                <a:spLocks/>
              </p:cNvSpPr>
              <p:nvPr userDrawn="1"/>
            </p:nvSpPr>
            <p:spPr bwMode="hidden">
              <a:xfrm>
                <a:off x="0" y="337"/>
                <a:ext cx="5758" cy="24"/>
              </a:xfrm>
              <a:custGeom>
                <a:avLst/>
                <a:gdLst/>
                <a:ahLst/>
                <a:cxnLst>
                  <a:cxn ang="0">
                    <a:pos x="5740" y="0"/>
                  </a:cxn>
                  <a:cxn ang="0">
                    <a:pos x="0" y="0"/>
                  </a:cxn>
                  <a:cxn ang="0">
                    <a:pos x="0" y="24"/>
                  </a:cxn>
                  <a:cxn ang="0">
                    <a:pos x="5740" y="24"/>
                  </a:cxn>
                  <a:cxn ang="0">
                    <a:pos x="5740" y="0"/>
                  </a:cxn>
                  <a:cxn ang="0">
                    <a:pos x="5740" y="0"/>
                  </a:cxn>
                </a:cxnLst>
                <a:rect l="0" t="0" r="r" b="b"/>
                <a:pathLst>
                  <a:path w="5740" h="24">
                    <a:moveTo>
                      <a:pt x="5740" y="0"/>
                    </a:moveTo>
                    <a:lnTo>
                      <a:pt x="0" y="0"/>
                    </a:lnTo>
                    <a:lnTo>
                      <a:pt x="0" y="24"/>
                    </a:lnTo>
                    <a:lnTo>
                      <a:pt x="5740" y="24"/>
                    </a:lnTo>
                    <a:lnTo>
                      <a:pt x="5740" y="0"/>
                    </a:lnTo>
                    <a:lnTo>
                      <a:pt x="5740" y="0"/>
                    </a:lnTo>
                    <a:close/>
                  </a:path>
                </a:pathLst>
              </a:custGeom>
              <a:gradFill rotWithShape="0">
                <a:gsLst>
                  <a:gs pos="0">
                    <a:schemeClr val="bg2">
                      <a:gamma/>
                      <a:shade val="90980"/>
                      <a:invGamma/>
                    </a:schemeClr>
                  </a:gs>
                  <a:gs pos="100000">
                    <a:schemeClr val="bg2"/>
                  </a:gs>
                </a:gsLst>
                <a:lin ang="5400000" scaled="1"/>
              </a:gradFill>
              <a:ln w="9525">
                <a:noFill/>
                <a:round/>
                <a:headEnd/>
                <a:tailEnd/>
              </a:ln>
            </p:spPr>
            <p:txBody>
              <a:bodyPr/>
              <a:lstStyle/>
              <a:p>
                <a:pPr>
                  <a:defRPr/>
                </a:pPr>
                <a:endParaRPr lang="en-US"/>
              </a:p>
            </p:txBody>
          </p:sp>
          <p:sp>
            <p:nvSpPr>
              <p:cNvPr id="6170" name="Freeform 26"/>
              <p:cNvSpPr>
                <a:spLocks/>
              </p:cNvSpPr>
              <p:nvPr userDrawn="1"/>
            </p:nvSpPr>
            <p:spPr bwMode="hidden">
              <a:xfrm>
                <a:off x="0" y="600"/>
                <a:ext cx="5758" cy="24"/>
              </a:xfrm>
              <a:custGeom>
                <a:avLst/>
                <a:gdLst/>
                <a:ahLst/>
                <a:cxnLst>
                  <a:cxn ang="0">
                    <a:pos x="5740" y="0"/>
                  </a:cxn>
                  <a:cxn ang="0">
                    <a:pos x="0" y="0"/>
                  </a:cxn>
                  <a:cxn ang="0">
                    <a:pos x="0" y="24"/>
                  </a:cxn>
                  <a:cxn ang="0">
                    <a:pos x="5740" y="24"/>
                  </a:cxn>
                  <a:cxn ang="0">
                    <a:pos x="5740" y="0"/>
                  </a:cxn>
                  <a:cxn ang="0">
                    <a:pos x="5740" y="0"/>
                  </a:cxn>
                </a:cxnLst>
                <a:rect l="0" t="0" r="r" b="b"/>
                <a:pathLst>
                  <a:path w="5740" h="24">
                    <a:moveTo>
                      <a:pt x="5740" y="0"/>
                    </a:moveTo>
                    <a:lnTo>
                      <a:pt x="0" y="0"/>
                    </a:lnTo>
                    <a:lnTo>
                      <a:pt x="0" y="24"/>
                    </a:lnTo>
                    <a:lnTo>
                      <a:pt x="5740" y="24"/>
                    </a:lnTo>
                    <a:lnTo>
                      <a:pt x="5740" y="0"/>
                    </a:lnTo>
                    <a:lnTo>
                      <a:pt x="5740" y="0"/>
                    </a:lnTo>
                    <a:close/>
                  </a:path>
                </a:pathLst>
              </a:custGeom>
              <a:gradFill rotWithShape="0">
                <a:gsLst>
                  <a:gs pos="0">
                    <a:schemeClr val="bg2">
                      <a:gamma/>
                      <a:shade val="78824"/>
                      <a:invGamma/>
                    </a:schemeClr>
                  </a:gs>
                  <a:gs pos="100000">
                    <a:schemeClr val="bg2"/>
                  </a:gs>
                </a:gsLst>
                <a:lin ang="5400000" scaled="1"/>
              </a:gradFill>
              <a:ln w="9525">
                <a:noFill/>
                <a:round/>
                <a:headEnd/>
                <a:tailEnd/>
              </a:ln>
            </p:spPr>
            <p:txBody>
              <a:bodyPr/>
              <a:lstStyle/>
              <a:p>
                <a:pPr>
                  <a:defRPr/>
                </a:pPr>
                <a:endParaRPr lang="en-US"/>
              </a:p>
            </p:txBody>
          </p:sp>
          <p:sp>
            <p:nvSpPr>
              <p:cNvPr id="6171" name="Freeform 27"/>
              <p:cNvSpPr>
                <a:spLocks/>
              </p:cNvSpPr>
              <p:nvPr userDrawn="1"/>
            </p:nvSpPr>
            <p:spPr bwMode="hidden">
              <a:xfrm>
                <a:off x="0" y="727"/>
                <a:ext cx="5758" cy="18"/>
              </a:xfrm>
              <a:custGeom>
                <a:avLst/>
                <a:gdLst/>
                <a:ahLst/>
                <a:cxnLst>
                  <a:cxn ang="0">
                    <a:pos x="5740" y="0"/>
                  </a:cxn>
                  <a:cxn ang="0">
                    <a:pos x="0" y="0"/>
                  </a:cxn>
                  <a:cxn ang="0">
                    <a:pos x="0" y="18"/>
                  </a:cxn>
                  <a:cxn ang="0">
                    <a:pos x="5740" y="18"/>
                  </a:cxn>
                  <a:cxn ang="0">
                    <a:pos x="5740" y="0"/>
                  </a:cxn>
                  <a:cxn ang="0">
                    <a:pos x="5740" y="0"/>
                  </a:cxn>
                </a:cxnLst>
                <a:rect l="0" t="0" r="r" b="b"/>
                <a:pathLst>
                  <a:path w="5740" h="18">
                    <a:moveTo>
                      <a:pt x="5740" y="0"/>
                    </a:moveTo>
                    <a:lnTo>
                      <a:pt x="0" y="0"/>
                    </a:lnTo>
                    <a:lnTo>
                      <a:pt x="0" y="18"/>
                    </a:lnTo>
                    <a:lnTo>
                      <a:pt x="5740" y="18"/>
                    </a:lnTo>
                    <a:lnTo>
                      <a:pt x="5740" y="0"/>
                    </a:lnTo>
                    <a:lnTo>
                      <a:pt x="5740" y="0"/>
                    </a:lnTo>
                    <a:close/>
                  </a:path>
                </a:pathLst>
              </a:custGeom>
              <a:gradFill rotWithShape="0">
                <a:gsLst>
                  <a:gs pos="0">
                    <a:schemeClr val="bg2">
                      <a:gamma/>
                      <a:shade val="81961"/>
                      <a:invGamma/>
                    </a:schemeClr>
                  </a:gs>
                  <a:gs pos="100000">
                    <a:schemeClr val="bg2"/>
                  </a:gs>
                </a:gsLst>
                <a:lin ang="5400000" scaled="1"/>
              </a:gradFill>
              <a:ln w="9525">
                <a:noFill/>
                <a:round/>
                <a:headEnd/>
                <a:tailEnd/>
              </a:ln>
            </p:spPr>
            <p:txBody>
              <a:bodyPr/>
              <a:lstStyle/>
              <a:p>
                <a:pPr>
                  <a:defRPr/>
                </a:pPr>
                <a:endParaRPr lang="en-US"/>
              </a:p>
            </p:txBody>
          </p:sp>
          <p:sp>
            <p:nvSpPr>
              <p:cNvPr id="6172" name="Freeform 28"/>
              <p:cNvSpPr>
                <a:spLocks/>
              </p:cNvSpPr>
              <p:nvPr userDrawn="1"/>
            </p:nvSpPr>
            <p:spPr bwMode="hidden">
              <a:xfrm>
                <a:off x="0" y="841"/>
                <a:ext cx="5758" cy="18"/>
              </a:xfrm>
              <a:custGeom>
                <a:avLst/>
                <a:gdLst/>
                <a:ahLst/>
                <a:cxnLst>
                  <a:cxn ang="0">
                    <a:pos x="5740" y="0"/>
                  </a:cxn>
                  <a:cxn ang="0">
                    <a:pos x="0" y="0"/>
                  </a:cxn>
                  <a:cxn ang="0">
                    <a:pos x="0" y="18"/>
                  </a:cxn>
                  <a:cxn ang="0">
                    <a:pos x="5740" y="18"/>
                  </a:cxn>
                  <a:cxn ang="0">
                    <a:pos x="5740" y="0"/>
                  </a:cxn>
                  <a:cxn ang="0">
                    <a:pos x="5740" y="0"/>
                  </a:cxn>
                </a:cxnLst>
                <a:rect l="0" t="0" r="r" b="b"/>
                <a:pathLst>
                  <a:path w="5740" h="18">
                    <a:moveTo>
                      <a:pt x="5740" y="0"/>
                    </a:moveTo>
                    <a:lnTo>
                      <a:pt x="0" y="0"/>
                    </a:lnTo>
                    <a:lnTo>
                      <a:pt x="0" y="18"/>
                    </a:lnTo>
                    <a:lnTo>
                      <a:pt x="5740" y="18"/>
                    </a:lnTo>
                    <a:lnTo>
                      <a:pt x="5740" y="0"/>
                    </a:lnTo>
                    <a:lnTo>
                      <a:pt x="5740" y="0"/>
                    </a:lnTo>
                    <a:close/>
                  </a:path>
                </a:pathLst>
              </a:custGeom>
              <a:gradFill rotWithShape="0">
                <a:gsLst>
                  <a:gs pos="0">
                    <a:schemeClr val="bg2">
                      <a:gamma/>
                      <a:shade val="81961"/>
                      <a:invGamma/>
                    </a:schemeClr>
                  </a:gs>
                  <a:gs pos="100000">
                    <a:schemeClr val="bg2"/>
                  </a:gs>
                </a:gsLst>
                <a:lin ang="5400000" scaled="1"/>
              </a:gradFill>
              <a:ln w="9525">
                <a:noFill/>
                <a:round/>
                <a:headEnd/>
                <a:tailEnd/>
              </a:ln>
            </p:spPr>
            <p:txBody>
              <a:bodyPr/>
              <a:lstStyle/>
              <a:p>
                <a:pPr>
                  <a:defRPr/>
                </a:pPr>
                <a:endParaRPr lang="en-US"/>
              </a:p>
            </p:txBody>
          </p:sp>
          <p:sp>
            <p:nvSpPr>
              <p:cNvPr id="6173" name="Freeform 29"/>
              <p:cNvSpPr>
                <a:spLocks/>
              </p:cNvSpPr>
              <p:nvPr userDrawn="1"/>
            </p:nvSpPr>
            <p:spPr bwMode="hidden">
              <a:xfrm>
                <a:off x="0" y="943"/>
                <a:ext cx="5758" cy="18"/>
              </a:xfrm>
              <a:custGeom>
                <a:avLst/>
                <a:gdLst/>
                <a:ahLst/>
                <a:cxnLst>
                  <a:cxn ang="0">
                    <a:pos x="5740" y="0"/>
                  </a:cxn>
                  <a:cxn ang="0">
                    <a:pos x="0" y="0"/>
                  </a:cxn>
                  <a:cxn ang="0">
                    <a:pos x="0" y="18"/>
                  </a:cxn>
                  <a:cxn ang="0">
                    <a:pos x="5740" y="18"/>
                  </a:cxn>
                  <a:cxn ang="0">
                    <a:pos x="5740" y="0"/>
                  </a:cxn>
                  <a:cxn ang="0">
                    <a:pos x="5740" y="0"/>
                  </a:cxn>
                </a:cxnLst>
                <a:rect l="0" t="0" r="r" b="b"/>
                <a:pathLst>
                  <a:path w="5740" h="18">
                    <a:moveTo>
                      <a:pt x="5740" y="0"/>
                    </a:moveTo>
                    <a:lnTo>
                      <a:pt x="0" y="0"/>
                    </a:lnTo>
                    <a:lnTo>
                      <a:pt x="0" y="18"/>
                    </a:lnTo>
                    <a:lnTo>
                      <a:pt x="5740" y="18"/>
                    </a:lnTo>
                    <a:lnTo>
                      <a:pt x="5740" y="0"/>
                    </a:lnTo>
                    <a:lnTo>
                      <a:pt x="5740" y="0"/>
                    </a:lnTo>
                    <a:close/>
                  </a:path>
                </a:pathLst>
              </a:custGeom>
              <a:gradFill rotWithShape="0">
                <a:gsLst>
                  <a:gs pos="0">
                    <a:schemeClr val="bg2">
                      <a:gamma/>
                      <a:shade val="81961"/>
                      <a:invGamma/>
                    </a:schemeClr>
                  </a:gs>
                  <a:gs pos="100000">
                    <a:schemeClr val="bg2"/>
                  </a:gs>
                </a:gsLst>
                <a:lin ang="5400000" scaled="1"/>
              </a:gradFill>
              <a:ln w="9525">
                <a:noFill/>
                <a:round/>
                <a:headEnd/>
                <a:tailEnd/>
              </a:ln>
            </p:spPr>
            <p:txBody>
              <a:bodyPr/>
              <a:lstStyle/>
              <a:p>
                <a:pPr>
                  <a:defRPr/>
                </a:pPr>
                <a:endParaRPr lang="en-US"/>
              </a:p>
            </p:txBody>
          </p:sp>
          <p:grpSp>
            <p:nvGrpSpPr>
              <p:cNvPr id="1059" name="Group 30"/>
              <p:cNvGrpSpPr>
                <a:grpSpLocks/>
              </p:cNvGrpSpPr>
              <p:nvPr userDrawn="1"/>
            </p:nvGrpSpPr>
            <p:grpSpPr bwMode="auto">
              <a:xfrm>
                <a:off x="0" y="0"/>
                <a:ext cx="5758" cy="1045"/>
                <a:chOff x="0" y="0"/>
                <a:chExt cx="5758" cy="1045"/>
              </a:xfrm>
            </p:grpSpPr>
            <p:sp>
              <p:nvSpPr>
                <p:cNvPr id="6175" name="Freeform 31"/>
                <p:cNvSpPr>
                  <a:spLocks/>
                </p:cNvSpPr>
                <p:nvPr/>
              </p:nvSpPr>
              <p:spPr bwMode="hidden">
                <a:xfrm>
                  <a:off x="2849" y="0"/>
                  <a:ext cx="42" cy="1045"/>
                </a:xfrm>
                <a:custGeom>
                  <a:avLst/>
                  <a:gdLst/>
                  <a:ahLst/>
                  <a:cxnLst>
                    <a:cxn ang="0">
                      <a:pos x="18" y="1043"/>
                    </a:cxn>
                    <a:cxn ang="0">
                      <a:pos x="42" y="1043"/>
                    </a:cxn>
                    <a:cxn ang="0">
                      <a:pos x="42" y="0"/>
                    </a:cxn>
                    <a:cxn ang="0">
                      <a:pos x="0" y="0"/>
                    </a:cxn>
                    <a:cxn ang="0">
                      <a:pos x="0" y="1043"/>
                    </a:cxn>
                    <a:cxn ang="0">
                      <a:pos x="18" y="1043"/>
                    </a:cxn>
                    <a:cxn ang="0">
                      <a:pos x="18" y="1043"/>
                    </a:cxn>
                  </a:cxnLst>
                  <a:rect l="0" t="0" r="r" b="b"/>
                  <a:pathLst>
                    <a:path w="42" h="1043">
                      <a:moveTo>
                        <a:pt x="18" y="1043"/>
                      </a:moveTo>
                      <a:lnTo>
                        <a:pt x="42" y="1043"/>
                      </a:lnTo>
                      <a:lnTo>
                        <a:pt x="42" y="0"/>
                      </a:lnTo>
                      <a:lnTo>
                        <a:pt x="0" y="0"/>
                      </a:lnTo>
                      <a:lnTo>
                        <a:pt x="0" y="1043"/>
                      </a:lnTo>
                      <a:lnTo>
                        <a:pt x="18" y="1043"/>
                      </a:lnTo>
                      <a:lnTo>
                        <a:pt x="18" y="1043"/>
                      </a:lnTo>
                      <a:close/>
                    </a:path>
                  </a:pathLst>
                </a:custGeom>
                <a:gradFill rotWithShape="0">
                  <a:gsLst>
                    <a:gs pos="0">
                      <a:schemeClr val="bg2"/>
                    </a:gs>
                    <a:gs pos="100000">
                      <a:schemeClr val="bg2">
                        <a:gamma/>
                        <a:shade val="69804"/>
                        <a:invGamma/>
                      </a:schemeClr>
                    </a:gs>
                  </a:gsLst>
                  <a:lin ang="5400000" scaled="1"/>
                </a:gradFill>
                <a:ln w="9525">
                  <a:noFill/>
                  <a:round/>
                  <a:headEnd/>
                  <a:tailEnd/>
                </a:ln>
              </p:spPr>
              <p:txBody>
                <a:bodyPr/>
                <a:lstStyle/>
                <a:p>
                  <a:pPr>
                    <a:defRPr/>
                  </a:pPr>
                  <a:endParaRPr lang="en-US"/>
                </a:p>
              </p:txBody>
            </p:sp>
            <p:sp>
              <p:nvSpPr>
                <p:cNvPr id="6176" name="Freeform 32"/>
                <p:cNvSpPr>
                  <a:spLocks/>
                </p:cNvSpPr>
                <p:nvPr/>
              </p:nvSpPr>
              <p:spPr bwMode="hidden">
                <a:xfrm>
                  <a:off x="2400" y="0"/>
                  <a:ext cx="155" cy="1045"/>
                </a:xfrm>
                <a:custGeom>
                  <a:avLst/>
                  <a:gdLst/>
                  <a:ahLst/>
                  <a:cxnLst>
                    <a:cxn ang="0">
                      <a:pos x="131" y="1043"/>
                    </a:cxn>
                    <a:cxn ang="0">
                      <a:pos x="155" y="1043"/>
                    </a:cxn>
                    <a:cxn ang="0">
                      <a:pos x="42" y="0"/>
                    </a:cxn>
                    <a:cxn ang="0">
                      <a:pos x="0" y="0"/>
                    </a:cxn>
                    <a:cxn ang="0">
                      <a:pos x="113" y="1043"/>
                    </a:cxn>
                    <a:cxn ang="0">
                      <a:pos x="131" y="1043"/>
                    </a:cxn>
                    <a:cxn ang="0">
                      <a:pos x="131" y="1043"/>
                    </a:cxn>
                  </a:cxnLst>
                  <a:rect l="0" t="0" r="r" b="b"/>
                  <a:pathLst>
                    <a:path w="155" h="1043">
                      <a:moveTo>
                        <a:pt x="131" y="1043"/>
                      </a:moveTo>
                      <a:lnTo>
                        <a:pt x="155" y="1043"/>
                      </a:lnTo>
                      <a:lnTo>
                        <a:pt x="42" y="0"/>
                      </a:lnTo>
                      <a:lnTo>
                        <a:pt x="0" y="0"/>
                      </a:lnTo>
                      <a:lnTo>
                        <a:pt x="113" y="1043"/>
                      </a:lnTo>
                      <a:lnTo>
                        <a:pt x="131" y="1043"/>
                      </a:lnTo>
                      <a:lnTo>
                        <a:pt x="131" y="1043"/>
                      </a:lnTo>
                      <a:close/>
                    </a:path>
                  </a:pathLst>
                </a:custGeom>
                <a:gradFill rotWithShape="0">
                  <a:gsLst>
                    <a:gs pos="0">
                      <a:schemeClr val="bg2"/>
                    </a:gs>
                    <a:gs pos="100000">
                      <a:schemeClr val="bg2">
                        <a:gamma/>
                        <a:shade val="69804"/>
                        <a:invGamma/>
                      </a:schemeClr>
                    </a:gs>
                  </a:gsLst>
                  <a:lin ang="5400000" scaled="1"/>
                </a:gradFill>
                <a:ln w="9525">
                  <a:noFill/>
                  <a:round/>
                  <a:headEnd/>
                  <a:tailEnd/>
                </a:ln>
              </p:spPr>
              <p:txBody>
                <a:bodyPr/>
                <a:lstStyle/>
                <a:p>
                  <a:pPr>
                    <a:defRPr/>
                  </a:pPr>
                  <a:endParaRPr lang="en-US"/>
                </a:p>
              </p:txBody>
            </p:sp>
            <p:sp>
              <p:nvSpPr>
                <p:cNvPr id="6177" name="Freeform 33"/>
                <p:cNvSpPr>
                  <a:spLocks/>
                </p:cNvSpPr>
                <p:nvPr/>
              </p:nvSpPr>
              <p:spPr bwMode="hidden">
                <a:xfrm>
                  <a:off x="1967" y="0"/>
                  <a:ext cx="240" cy="1045"/>
                </a:xfrm>
                <a:custGeom>
                  <a:avLst/>
                  <a:gdLst/>
                  <a:ahLst/>
                  <a:cxnLst>
                    <a:cxn ang="0">
                      <a:pos x="221" y="1043"/>
                    </a:cxn>
                    <a:cxn ang="0">
                      <a:pos x="239" y="1043"/>
                    </a:cxn>
                    <a:cxn ang="0">
                      <a:pos x="36" y="0"/>
                    </a:cxn>
                    <a:cxn ang="0">
                      <a:pos x="0" y="0"/>
                    </a:cxn>
                    <a:cxn ang="0">
                      <a:pos x="203" y="1043"/>
                    </a:cxn>
                    <a:cxn ang="0">
                      <a:pos x="221" y="1043"/>
                    </a:cxn>
                    <a:cxn ang="0">
                      <a:pos x="221" y="1043"/>
                    </a:cxn>
                  </a:cxnLst>
                  <a:rect l="0" t="0" r="r" b="b"/>
                  <a:pathLst>
                    <a:path w="239" h="1043">
                      <a:moveTo>
                        <a:pt x="221" y="1043"/>
                      </a:moveTo>
                      <a:lnTo>
                        <a:pt x="239" y="1043"/>
                      </a:lnTo>
                      <a:lnTo>
                        <a:pt x="36" y="0"/>
                      </a:lnTo>
                      <a:lnTo>
                        <a:pt x="0" y="0"/>
                      </a:lnTo>
                      <a:lnTo>
                        <a:pt x="203" y="1043"/>
                      </a:lnTo>
                      <a:lnTo>
                        <a:pt x="221" y="1043"/>
                      </a:lnTo>
                      <a:lnTo>
                        <a:pt x="221" y="1043"/>
                      </a:lnTo>
                      <a:close/>
                    </a:path>
                  </a:pathLst>
                </a:custGeom>
                <a:gradFill rotWithShape="0">
                  <a:gsLst>
                    <a:gs pos="0">
                      <a:schemeClr val="bg2"/>
                    </a:gs>
                    <a:gs pos="100000">
                      <a:schemeClr val="bg2">
                        <a:gamma/>
                        <a:shade val="69804"/>
                        <a:invGamma/>
                      </a:schemeClr>
                    </a:gs>
                  </a:gsLst>
                  <a:lin ang="5400000" scaled="1"/>
                </a:gradFill>
                <a:ln w="9525">
                  <a:noFill/>
                  <a:round/>
                  <a:headEnd/>
                  <a:tailEnd/>
                </a:ln>
              </p:spPr>
              <p:txBody>
                <a:bodyPr/>
                <a:lstStyle/>
                <a:p>
                  <a:pPr>
                    <a:defRPr/>
                  </a:pPr>
                  <a:endParaRPr lang="en-US"/>
                </a:p>
              </p:txBody>
            </p:sp>
            <p:sp>
              <p:nvSpPr>
                <p:cNvPr id="6178" name="Freeform 34"/>
                <p:cNvSpPr>
                  <a:spLocks/>
                </p:cNvSpPr>
                <p:nvPr/>
              </p:nvSpPr>
              <p:spPr bwMode="hidden">
                <a:xfrm>
                  <a:off x="1554" y="0"/>
                  <a:ext cx="353" cy="1045"/>
                </a:xfrm>
                <a:custGeom>
                  <a:avLst/>
                  <a:gdLst/>
                  <a:ahLst/>
                  <a:cxnLst>
                    <a:cxn ang="0">
                      <a:pos x="334" y="1043"/>
                    </a:cxn>
                    <a:cxn ang="0">
                      <a:pos x="352" y="1043"/>
                    </a:cxn>
                    <a:cxn ang="0">
                      <a:pos x="41" y="0"/>
                    </a:cxn>
                    <a:cxn ang="0">
                      <a:pos x="0" y="0"/>
                    </a:cxn>
                    <a:cxn ang="0">
                      <a:pos x="311" y="1043"/>
                    </a:cxn>
                    <a:cxn ang="0">
                      <a:pos x="334" y="1043"/>
                    </a:cxn>
                    <a:cxn ang="0">
                      <a:pos x="334" y="1043"/>
                    </a:cxn>
                  </a:cxnLst>
                  <a:rect l="0" t="0" r="r" b="b"/>
                  <a:pathLst>
                    <a:path w="352" h="1043">
                      <a:moveTo>
                        <a:pt x="334" y="1043"/>
                      </a:moveTo>
                      <a:lnTo>
                        <a:pt x="352" y="1043"/>
                      </a:lnTo>
                      <a:lnTo>
                        <a:pt x="41" y="0"/>
                      </a:lnTo>
                      <a:lnTo>
                        <a:pt x="0" y="0"/>
                      </a:lnTo>
                      <a:lnTo>
                        <a:pt x="311" y="1043"/>
                      </a:lnTo>
                      <a:lnTo>
                        <a:pt x="334" y="1043"/>
                      </a:lnTo>
                      <a:lnTo>
                        <a:pt x="334" y="1043"/>
                      </a:lnTo>
                      <a:close/>
                    </a:path>
                  </a:pathLst>
                </a:custGeom>
                <a:gradFill rotWithShape="0">
                  <a:gsLst>
                    <a:gs pos="0">
                      <a:schemeClr val="bg2"/>
                    </a:gs>
                    <a:gs pos="100000">
                      <a:schemeClr val="bg2">
                        <a:gamma/>
                        <a:shade val="69804"/>
                        <a:invGamma/>
                      </a:schemeClr>
                    </a:gs>
                  </a:gsLst>
                  <a:lin ang="5400000" scaled="1"/>
                </a:gradFill>
                <a:ln w="9525">
                  <a:noFill/>
                  <a:round/>
                  <a:headEnd/>
                  <a:tailEnd/>
                </a:ln>
              </p:spPr>
              <p:txBody>
                <a:bodyPr/>
                <a:lstStyle/>
                <a:p>
                  <a:pPr>
                    <a:defRPr/>
                  </a:pPr>
                  <a:endParaRPr lang="en-US"/>
                </a:p>
              </p:txBody>
            </p:sp>
            <p:sp>
              <p:nvSpPr>
                <p:cNvPr id="6179" name="Freeform 35"/>
                <p:cNvSpPr>
                  <a:spLocks/>
                </p:cNvSpPr>
                <p:nvPr/>
              </p:nvSpPr>
              <p:spPr bwMode="hidden">
                <a:xfrm>
                  <a:off x="1134" y="0"/>
                  <a:ext cx="450" cy="1045"/>
                </a:xfrm>
                <a:custGeom>
                  <a:avLst/>
                  <a:gdLst/>
                  <a:ahLst/>
                  <a:cxnLst>
                    <a:cxn ang="0">
                      <a:pos x="425" y="1043"/>
                    </a:cxn>
                    <a:cxn ang="0">
                      <a:pos x="449" y="1043"/>
                    </a:cxn>
                    <a:cxn ang="0">
                      <a:pos x="42" y="0"/>
                    </a:cxn>
                    <a:cxn ang="0">
                      <a:pos x="0" y="0"/>
                    </a:cxn>
                    <a:cxn ang="0">
                      <a:pos x="407" y="1043"/>
                    </a:cxn>
                    <a:cxn ang="0">
                      <a:pos x="425" y="1043"/>
                    </a:cxn>
                    <a:cxn ang="0">
                      <a:pos x="425" y="1043"/>
                    </a:cxn>
                  </a:cxnLst>
                  <a:rect l="0" t="0" r="r" b="b"/>
                  <a:pathLst>
                    <a:path w="449" h="1043">
                      <a:moveTo>
                        <a:pt x="425" y="1043"/>
                      </a:moveTo>
                      <a:lnTo>
                        <a:pt x="449" y="1043"/>
                      </a:lnTo>
                      <a:lnTo>
                        <a:pt x="42" y="0"/>
                      </a:lnTo>
                      <a:lnTo>
                        <a:pt x="0" y="0"/>
                      </a:lnTo>
                      <a:lnTo>
                        <a:pt x="407" y="1043"/>
                      </a:lnTo>
                      <a:lnTo>
                        <a:pt x="425" y="1043"/>
                      </a:lnTo>
                      <a:lnTo>
                        <a:pt x="425" y="1043"/>
                      </a:lnTo>
                      <a:close/>
                    </a:path>
                  </a:pathLst>
                </a:custGeom>
                <a:gradFill rotWithShape="0">
                  <a:gsLst>
                    <a:gs pos="0">
                      <a:schemeClr val="bg2"/>
                    </a:gs>
                    <a:gs pos="100000">
                      <a:schemeClr val="bg2">
                        <a:gamma/>
                        <a:shade val="69804"/>
                        <a:invGamma/>
                      </a:schemeClr>
                    </a:gs>
                  </a:gsLst>
                  <a:lin ang="5400000" scaled="1"/>
                </a:gradFill>
                <a:ln w="9525">
                  <a:noFill/>
                  <a:round/>
                  <a:headEnd/>
                  <a:tailEnd/>
                </a:ln>
              </p:spPr>
              <p:txBody>
                <a:bodyPr/>
                <a:lstStyle/>
                <a:p>
                  <a:pPr>
                    <a:defRPr/>
                  </a:pPr>
                  <a:endParaRPr lang="en-US"/>
                </a:p>
              </p:txBody>
            </p:sp>
            <p:sp>
              <p:nvSpPr>
                <p:cNvPr id="6180" name="Freeform 36"/>
                <p:cNvSpPr>
                  <a:spLocks/>
                </p:cNvSpPr>
                <p:nvPr/>
              </p:nvSpPr>
              <p:spPr bwMode="hidden">
                <a:xfrm>
                  <a:off x="714" y="0"/>
                  <a:ext cx="540" cy="1045"/>
                </a:xfrm>
                <a:custGeom>
                  <a:avLst/>
                  <a:gdLst/>
                  <a:ahLst/>
                  <a:cxnLst>
                    <a:cxn ang="0">
                      <a:pos x="520" y="1043"/>
                    </a:cxn>
                    <a:cxn ang="0">
                      <a:pos x="538" y="1043"/>
                    </a:cxn>
                    <a:cxn ang="0">
                      <a:pos x="41" y="0"/>
                    </a:cxn>
                    <a:cxn ang="0">
                      <a:pos x="0" y="0"/>
                    </a:cxn>
                    <a:cxn ang="0">
                      <a:pos x="496" y="1043"/>
                    </a:cxn>
                    <a:cxn ang="0">
                      <a:pos x="520" y="1043"/>
                    </a:cxn>
                    <a:cxn ang="0">
                      <a:pos x="520" y="1043"/>
                    </a:cxn>
                  </a:cxnLst>
                  <a:rect l="0" t="0" r="r" b="b"/>
                  <a:pathLst>
                    <a:path w="538" h="1043">
                      <a:moveTo>
                        <a:pt x="520" y="1043"/>
                      </a:moveTo>
                      <a:lnTo>
                        <a:pt x="538" y="1043"/>
                      </a:lnTo>
                      <a:lnTo>
                        <a:pt x="41" y="0"/>
                      </a:lnTo>
                      <a:lnTo>
                        <a:pt x="0" y="0"/>
                      </a:lnTo>
                      <a:lnTo>
                        <a:pt x="496" y="1043"/>
                      </a:lnTo>
                      <a:lnTo>
                        <a:pt x="520" y="1043"/>
                      </a:lnTo>
                      <a:lnTo>
                        <a:pt x="520" y="1043"/>
                      </a:lnTo>
                      <a:close/>
                    </a:path>
                  </a:pathLst>
                </a:custGeom>
                <a:gradFill rotWithShape="0">
                  <a:gsLst>
                    <a:gs pos="0">
                      <a:schemeClr val="bg2"/>
                    </a:gs>
                    <a:gs pos="100000">
                      <a:schemeClr val="bg2">
                        <a:gamma/>
                        <a:shade val="69804"/>
                        <a:invGamma/>
                      </a:schemeClr>
                    </a:gs>
                  </a:gsLst>
                  <a:lin ang="5400000" scaled="1"/>
                </a:gradFill>
                <a:ln w="9525">
                  <a:noFill/>
                  <a:round/>
                  <a:headEnd/>
                  <a:tailEnd/>
                </a:ln>
              </p:spPr>
              <p:txBody>
                <a:bodyPr/>
                <a:lstStyle/>
                <a:p>
                  <a:pPr>
                    <a:defRPr/>
                  </a:pPr>
                  <a:endParaRPr lang="en-US"/>
                </a:p>
              </p:txBody>
            </p:sp>
            <p:sp>
              <p:nvSpPr>
                <p:cNvPr id="6181" name="Freeform 37"/>
                <p:cNvSpPr>
                  <a:spLocks/>
                </p:cNvSpPr>
                <p:nvPr/>
              </p:nvSpPr>
              <p:spPr bwMode="hidden">
                <a:xfrm>
                  <a:off x="306" y="0"/>
                  <a:ext cx="642" cy="1045"/>
                </a:xfrm>
                <a:custGeom>
                  <a:avLst/>
                  <a:gdLst/>
                  <a:ahLst/>
                  <a:cxnLst>
                    <a:cxn ang="0">
                      <a:pos x="622" y="1043"/>
                    </a:cxn>
                    <a:cxn ang="0">
                      <a:pos x="640" y="1043"/>
                    </a:cxn>
                    <a:cxn ang="0">
                      <a:pos x="48" y="0"/>
                    </a:cxn>
                    <a:cxn ang="0">
                      <a:pos x="0" y="0"/>
                    </a:cxn>
                    <a:cxn ang="0">
                      <a:pos x="598" y="1043"/>
                    </a:cxn>
                    <a:cxn ang="0">
                      <a:pos x="622" y="1043"/>
                    </a:cxn>
                    <a:cxn ang="0">
                      <a:pos x="622" y="1043"/>
                    </a:cxn>
                  </a:cxnLst>
                  <a:rect l="0" t="0" r="r" b="b"/>
                  <a:pathLst>
                    <a:path w="640" h="1043">
                      <a:moveTo>
                        <a:pt x="622" y="1043"/>
                      </a:moveTo>
                      <a:lnTo>
                        <a:pt x="640" y="1043"/>
                      </a:lnTo>
                      <a:lnTo>
                        <a:pt x="48" y="0"/>
                      </a:lnTo>
                      <a:lnTo>
                        <a:pt x="0" y="0"/>
                      </a:lnTo>
                      <a:lnTo>
                        <a:pt x="598" y="1043"/>
                      </a:lnTo>
                      <a:lnTo>
                        <a:pt x="622" y="1043"/>
                      </a:lnTo>
                      <a:lnTo>
                        <a:pt x="622" y="1043"/>
                      </a:lnTo>
                      <a:close/>
                    </a:path>
                  </a:pathLst>
                </a:custGeom>
                <a:gradFill rotWithShape="0">
                  <a:gsLst>
                    <a:gs pos="0">
                      <a:schemeClr val="bg2"/>
                    </a:gs>
                    <a:gs pos="100000">
                      <a:schemeClr val="bg2">
                        <a:gamma/>
                        <a:shade val="69804"/>
                        <a:invGamma/>
                      </a:schemeClr>
                    </a:gs>
                  </a:gsLst>
                  <a:lin ang="5400000" scaled="1"/>
                </a:gradFill>
                <a:ln w="9525">
                  <a:noFill/>
                  <a:round/>
                  <a:headEnd/>
                  <a:tailEnd/>
                </a:ln>
              </p:spPr>
              <p:txBody>
                <a:bodyPr/>
                <a:lstStyle/>
                <a:p>
                  <a:pPr>
                    <a:defRPr/>
                  </a:pPr>
                  <a:endParaRPr lang="en-US"/>
                </a:p>
              </p:txBody>
            </p:sp>
            <p:sp>
              <p:nvSpPr>
                <p:cNvPr id="6182" name="Freeform 38"/>
                <p:cNvSpPr>
                  <a:spLocks/>
                </p:cNvSpPr>
                <p:nvPr/>
              </p:nvSpPr>
              <p:spPr bwMode="hidden">
                <a:xfrm>
                  <a:off x="0" y="108"/>
                  <a:ext cx="630" cy="937"/>
                </a:xfrm>
                <a:custGeom>
                  <a:avLst/>
                  <a:gdLst/>
                  <a:ahLst/>
                  <a:cxnLst>
                    <a:cxn ang="0">
                      <a:pos x="604" y="935"/>
                    </a:cxn>
                    <a:cxn ang="0">
                      <a:pos x="628" y="935"/>
                    </a:cxn>
                    <a:cxn ang="0">
                      <a:pos x="0" y="0"/>
                    </a:cxn>
                    <a:cxn ang="0">
                      <a:pos x="0" y="66"/>
                    </a:cxn>
                    <a:cxn ang="0">
                      <a:pos x="580" y="935"/>
                    </a:cxn>
                    <a:cxn ang="0">
                      <a:pos x="604" y="935"/>
                    </a:cxn>
                    <a:cxn ang="0">
                      <a:pos x="604" y="935"/>
                    </a:cxn>
                  </a:cxnLst>
                  <a:rect l="0" t="0" r="r" b="b"/>
                  <a:pathLst>
                    <a:path w="628" h="935">
                      <a:moveTo>
                        <a:pt x="604" y="935"/>
                      </a:moveTo>
                      <a:lnTo>
                        <a:pt x="628" y="935"/>
                      </a:lnTo>
                      <a:lnTo>
                        <a:pt x="0" y="0"/>
                      </a:lnTo>
                      <a:lnTo>
                        <a:pt x="0" y="66"/>
                      </a:lnTo>
                      <a:lnTo>
                        <a:pt x="580" y="935"/>
                      </a:lnTo>
                      <a:lnTo>
                        <a:pt x="604" y="935"/>
                      </a:lnTo>
                      <a:lnTo>
                        <a:pt x="604" y="935"/>
                      </a:lnTo>
                      <a:close/>
                    </a:path>
                  </a:pathLst>
                </a:custGeom>
                <a:gradFill rotWithShape="0">
                  <a:gsLst>
                    <a:gs pos="0">
                      <a:schemeClr val="bg2"/>
                    </a:gs>
                    <a:gs pos="100000">
                      <a:schemeClr val="bg2">
                        <a:gamma/>
                        <a:shade val="69804"/>
                        <a:invGamma/>
                      </a:schemeClr>
                    </a:gs>
                  </a:gsLst>
                  <a:lin ang="5400000" scaled="1"/>
                </a:gradFill>
                <a:ln w="9525">
                  <a:noFill/>
                  <a:round/>
                  <a:headEnd/>
                  <a:tailEnd/>
                </a:ln>
              </p:spPr>
              <p:txBody>
                <a:bodyPr/>
                <a:lstStyle/>
                <a:p>
                  <a:pPr>
                    <a:defRPr/>
                  </a:pPr>
                  <a:endParaRPr lang="en-US"/>
                </a:p>
              </p:txBody>
            </p:sp>
            <p:sp>
              <p:nvSpPr>
                <p:cNvPr id="6183" name="Freeform 39"/>
                <p:cNvSpPr>
                  <a:spLocks/>
                </p:cNvSpPr>
                <p:nvPr/>
              </p:nvSpPr>
              <p:spPr bwMode="hidden">
                <a:xfrm>
                  <a:off x="3191" y="0"/>
                  <a:ext cx="155" cy="1045"/>
                </a:xfrm>
                <a:custGeom>
                  <a:avLst/>
                  <a:gdLst/>
                  <a:ahLst/>
                  <a:cxnLst>
                    <a:cxn ang="0">
                      <a:pos x="18" y="1043"/>
                    </a:cxn>
                    <a:cxn ang="0">
                      <a:pos x="42" y="1043"/>
                    </a:cxn>
                    <a:cxn ang="0">
                      <a:pos x="155" y="0"/>
                    </a:cxn>
                    <a:cxn ang="0">
                      <a:pos x="114" y="0"/>
                    </a:cxn>
                    <a:cxn ang="0">
                      <a:pos x="0" y="1043"/>
                    </a:cxn>
                    <a:cxn ang="0">
                      <a:pos x="18" y="1043"/>
                    </a:cxn>
                    <a:cxn ang="0">
                      <a:pos x="18" y="1043"/>
                    </a:cxn>
                  </a:cxnLst>
                  <a:rect l="0" t="0" r="r" b="b"/>
                  <a:pathLst>
                    <a:path w="155" h="1043">
                      <a:moveTo>
                        <a:pt x="18" y="1043"/>
                      </a:moveTo>
                      <a:lnTo>
                        <a:pt x="42" y="1043"/>
                      </a:lnTo>
                      <a:lnTo>
                        <a:pt x="155" y="0"/>
                      </a:lnTo>
                      <a:lnTo>
                        <a:pt x="114" y="0"/>
                      </a:lnTo>
                      <a:lnTo>
                        <a:pt x="0" y="1043"/>
                      </a:lnTo>
                      <a:lnTo>
                        <a:pt x="18" y="1043"/>
                      </a:lnTo>
                      <a:lnTo>
                        <a:pt x="18" y="1043"/>
                      </a:lnTo>
                      <a:close/>
                    </a:path>
                  </a:pathLst>
                </a:custGeom>
                <a:gradFill rotWithShape="0">
                  <a:gsLst>
                    <a:gs pos="0">
                      <a:schemeClr val="bg2"/>
                    </a:gs>
                    <a:gs pos="100000">
                      <a:schemeClr val="bg2">
                        <a:gamma/>
                        <a:shade val="69804"/>
                        <a:invGamma/>
                      </a:schemeClr>
                    </a:gs>
                  </a:gsLst>
                  <a:lin ang="5400000" scaled="1"/>
                </a:gradFill>
                <a:ln w="9525">
                  <a:noFill/>
                  <a:round/>
                  <a:headEnd/>
                  <a:tailEnd/>
                </a:ln>
              </p:spPr>
              <p:txBody>
                <a:bodyPr/>
                <a:lstStyle/>
                <a:p>
                  <a:pPr>
                    <a:defRPr/>
                  </a:pPr>
                  <a:endParaRPr lang="en-US"/>
                </a:p>
              </p:txBody>
            </p:sp>
            <p:sp>
              <p:nvSpPr>
                <p:cNvPr id="6184" name="Freeform 40"/>
                <p:cNvSpPr>
                  <a:spLocks/>
                </p:cNvSpPr>
                <p:nvPr/>
              </p:nvSpPr>
              <p:spPr bwMode="hidden">
                <a:xfrm>
                  <a:off x="3533" y="0"/>
                  <a:ext cx="240" cy="1045"/>
                </a:xfrm>
                <a:custGeom>
                  <a:avLst/>
                  <a:gdLst/>
                  <a:ahLst/>
                  <a:cxnLst>
                    <a:cxn ang="0">
                      <a:pos x="18" y="1043"/>
                    </a:cxn>
                    <a:cxn ang="0">
                      <a:pos x="36" y="1043"/>
                    </a:cxn>
                    <a:cxn ang="0">
                      <a:pos x="239" y="0"/>
                    </a:cxn>
                    <a:cxn ang="0">
                      <a:pos x="203" y="0"/>
                    </a:cxn>
                    <a:cxn ang="0">
                      <a:pos x="0" y="1043"/>
                    </a:cxn>
                    <a:cxn ang="0">
                      <a:pos x="18" y="1043"/>
                    </a:cxn>
                    <a:cxn ang="0">
                      <a:pos x="18" y="1043"/>
                    </a:cxn>
                  </a:cxnLst>
                  <a:rect l="0" t="0" r="r" b="b"/>
                  <a:pathLst>
                    <a:path w="239" h="1043">
                      <a:moveTo>
                        <a:pt x="18" y="1043"/>
                      </a:moveTo>
                      <a:lnTo>
                        <a:pt x="36" y="1043"/>
                      </a:lnTo>
                      <a:lnTo>
                        <a:pt x="239" y="0"/>
                      </a:lnTo>
                      <a:lnTo>
                        <a:pt x="203" y="0"/>
                      </a:lnTo>
                      <a:lnTo>
                        <a:pt x="0" y="1043"/>
                      </a:lnTo>
                      <a:lnTo>
                        <a:pt x="18" y="1043"/>
                      </a:lnTo>
                      <a:lnTo>
                        <a:pt x="18" y="1043"/>
                      </a:lnTo>
                      <a:close/>
                    </a:path>
                  </a:pathLst>
                </a:custGeom>
                <a:gradFill rotWithShape="0">
                  <a:gsLst>
                    <a:gs pos="0">
                      <a:schemeClr val="bg2"/>
                    </a:gs>
                    <a:gs pos="100000">
                      <a:schemeClr val="bg2">
                        <a:gamma/>
                        <a:shade val="69804"/>
                        <a:invGamma/>
                      </a:schemeClr>
                    </a:gs>
                  </a:gsLst>
                  <a:lin ang="5400000" scaled="1"/>
                </a:gradFill>
                <a:ln w="9525">
                  <a:noFill/>
                  <a:round/>
                  <a:headEnd/>
                  <a:tailEnd/>
                </a:ln>
              </p:spPr>
              <p:txBody>
                <a:bodyPr/>
                <a:lstStyle/>
                <a:p>
                  <a:pPr>
                    <a:defRPr/>
                  </a:pPr>
                  <a:endParaRPr lang="en-US"/>
                </a:p>
              </p:txBody>
            </p:sp>
            <p:sp>
              <p:nvSpPr>
                <p:cNvPr id="6185" name="Freeform 41"/>
                <p:cNvSpPr>
                  <a:spLocks/>
                </p:cNvSpPr>
                <p:nvPr/>
              </p:nvSpPr>
              <p:spPr bwMode="hidden">
                <a:xfrm>
                  <a:off x="3821" y="0"/>
                  <a:ext cx="359" cy="1045"/>
                </a:xfrm>
                <a:custGeom>
                  <a:avLst/>
                  <a:gdLst/>
                  <a:ahLst/>
                  <a:cxnLst>
                    <a:cxn ang="0">
                      <a:pos x="24" y="1043"/>
                    </a:cxn>
                    <a:cxn ang="0">
                      <a:pos x="42" y="1043"/>
                    </a:cxn>
                    <a:cxn ang="0">
                      <a:pos x="358" y="0"/>
                    </a:cxn>
                    <a:cxn ang="0">
                      <a:pos x="317" y="0"/>
                    </a:cxn>
                    <a:cxn ang="0">
                      <a:pos x="0" y="1043"/>
                    </a:cxn>
                    <a:cxn ang="0">
                      <a:pos x="24" y="1043"/>
                    </a:cxn>
                    <a:cxn ang="0">
                      <a:pos x="24" y="1043"/>
                    </a:cxn>
                  </a:cxnLst>
                  <a:rect l="0" t="0" r="r" b="b"/>
                  <a:pathLst>
                    <a:path w="358" h="1043">
                      <a:moveTo>
                        <a:pt x="24" y="1043"/>
                      </a:moveTo>
                      <a:lnTo>
                        <a:pt x="42" y="1043"/>
                      </a:lnTo>
                      <a:lnTo>
                        <a:pt x="358" y="0"/>
                      </a:lnTo>
                      <a:lnTo>
                        <a:pt x="317" y="0"/>
                      </a:lnTo>
                      <a:lnTo>
                        <a:pt x="0" y="1043"/>
                      </a:lnTo>
                      <a:lnTo>
                        <a:pt x="24" y="1043"/>
                      </a:lnTo>
                      <a:lnTo>
                        <a:pt x="24" y="1043"/>
                      </a:lnTo>
                      <a:close/>
                    </a:path>
                  </a:pathLst>
                </a:custGeom>
                <a:gradFill rotWithShape="0">
                  <a:gsLst>
                    <a:gs pos="0">
                      <a:schemeClr val="bg2"/>
                    </a:gs>
                    <a:gs pos="100000">
                      <a:schemeClr val="bg2">
                        <a:gamma/>
                        <a:shade val="69804"/>
                        <a:invGamma/>
                      </a:schemeClr>
                    </a:gs>
                  </a:gsLst>
                  <a:lin ang="5400000" scaled="1"/>
                </a:gradFill>
                <a:ln w="9525">
                  <a:noFill/>
                  <a:round/>
                  <a:headEnd/>
                  <a:tailEnd/>
                </a:ln>
              </p:spPr>
              <p:txBody>
                <a:bodyPr/>
                <a:lstStyle/>
                <a:p>
                  <a:pPr>
                    <a:defRPr/>
                  </a:pPr>
                  <a:endParaRPr lang="en-US"/>
                </a:p>
              </p:txBody>
            </p:sp>
            <p:sp>
              <p:nvSpPr>
                <p:cNvPr id="6186" name="Freeform 42"/>
                <p:cNvSpPr>
                  <a:spLocks/>
                </p:cNvSpPr>
                <p:nvPr/>
              </p:nvSpPr>
              <p:spPr bwMode="hidden">
                <a:xfrm>
                  <a:off x="4139" y="0"/>
                  <a:ext cx="449" cy="1045"/>
                </a:xfrm>
                <a:custGeom>
                  <a:avLst/>
                  <a:gdLst/>
                  <a:ahLst/>
                  <a:cxnLst>
                    <a:cxn ang="0">
                      <a:pos x="18" y="1043"/>
                    </a:cxn>
                    <a:cxn ang="0">
                      <a:pos x="41" y="1043"/>
                    </a:cxn>
                    <a:cxn ang="0">
                      <a:pos x="448" y="0"/>
                    </a:cxn>
                    <a:cxn ang="0">
                      <a:pos x="406" y="0"/>
                    </a:cxn>
                    <a:cxn ang="0">
                      <a:pos x="0" y="1043"/>
                    </a:cxn>
                    <a:cxn ang="0">
                      <a:pos x="18" y="1043"/>
                    </a:cxn>
                    <a:cxn ang="0">
                      <a:pos x="18" y="1043"/>
                    </a:cxn>
                  </a:cxnLst>
                  <a:rect l="0" t="0" r="r" b="b"/>
                  <a:pathLst>
                    <a:path w="448" h="1043">
                      <a:moveTo>
                        <a:pt x="18" y="1043"/>
                      </a:moveTo>
                      <a:lnTo>
                        <a:pt x="41" y="1043"/>
                      </a:lnTo>
                      <a:lnTo>
                        <a:pt x="448" y="0"/>
                      </a:lnTo>
                      <a:lnTo>
                        <a:pt x="406" y="0"/>
                      </a:lnTo>
                      <a:lnTo>
                        <a:pt x="0" y="1043"/>
                      </a:lnTo>
                      <a:lnTo>
                        <a:pt x="18" y="1043"/>
                      </a:lnTo>
                      <a:lnTo>
                        <a:pt x="18" y="1043"/>
                      </a:lnTo>
                      <a:close/>
                    </a:path>
                  </a:pathLst>
                </a:custGeom>
                <a:gradFill rotWithShape="0">
                  <a:gsLst>
                    <a:gs pos="0">
                      <a:schemeClr val="bg2"/>
                    </a:gs>
                    <a:gs pos="100000">
                      <a:schemeClr val="bg2">
                        <a:gamma/>
                        <a:shade val="69804"/>
                        <a:invGamma/>
                      </a:schemeClr>
                    </a:gs>
                  </a:gsLst>
                  <a:lin ang="5400000" scaled="1"/>
                </a:gradFill>
                <a:ln w="9525">
                  <a:noFill/>
                  <a:round/>
                  <a:headEnd/>
                  <a:tailEnd/>
                </a:ln>
              </p:spPr>
              <p:txBody>
                <a:bodyPr/>
                <a:lstStyle/>
                <a:p>
                  <a:pPr>
                    <a:defRPr/>
                  </a:pPr>
                  <a:endParaRPr lang="en-US"/>
                </a:p>
              </p:txBody>
            </p:sp>
            <p:sp>
              <p:nvSpPr>
                <p:cNvPr id="6187" name="Freeform 43"/>
                <p:cNvSpPr>
                  <a:spLocks/>
                </p:cNvSpPr>
                <p:nvPr/>
              </p:nvSpPr>
              <p:spPr bwMode="hidden">
                <a:xfrm>
                  <a:off x="4480" y="0"/>
                  <a:ext cx="541" cy="1045"/>
                </a:xfrm>
                <a:custGeom>
                  <a:avLst/>
                  <a:gdLst/>
                  <a:ahLst/>
                  <a:cxnLst>
                    <a:cxn ang="0">
                      <a:pos x="18" y="1043"/>
                    </a:cxn>
                    <a:cxn ang="0">
                      <a:pos x="42" y="1043"/>
                    </a:cxn>
                    <a:cxn ang="0">
                      <a:pos x="539" y="0"/>
                    </a:cxn>
                    <a:cxn ang="0">
                      <a:pos x="497" y="0"/>
                    </a:cxn>
                    <a:cxn ang="0">
                      <a:pos x="0" y="1043"/>
                    </a:cxn>
                    <a:cxn ang="0">
                      <a:pos x="18" y="1043"/>
                    </a:cxn>
                    <a:cxn ang="0">
                      <a:pos x="18" y="1043"/>
                    </a:cxn>
                  </a:cxnLst>
                  <a:rect l="0" t="0" r="r" b="b"/>
                  <a:pathLst>
                    <a:path w="539" h="1043">
                      <a:moveTo>
                        <a:pt x="18" y="1043"/>
                      </a:moveTo>
                      <a:lnTo>
                        <a:pt x="42" y="1043"/>
                      </a:lnTo>
                      <a:lnTo>
                        <a:pt x="539" y="0"/>
                      </a:lnTo>
                      <a:lnTo>
                        <a:pt x="497" y="0"/>
                      </a:lnTo>
                      <a:lnTo>
                        <a:pt x="0" y="1043"/>
                      </a:lnTo>
                      <a:lnTo>
                        <a:pt x="18" y="1043"/>
                      </a:lnTo>
                      <a:lnTo>
                        <a:pt x="18" y="1043"/>
                      </a:lnTo>
                      <a:close/>
                    </a:path>
                  </a:pathLst>
                </a:custGeom>
                <a:gradFill rotWithShape="0">
                  <a:gsLst>
                    <a:gs pos="0">
                      <a:schemeClr val="bg2"/>
                    </a:gs>
                    <a:gs pos="100000">
                      <a:schemeClr val="bg2">
                        <a:gamma/>
                        <a:shade val="69804"/>
                        <a:invGamma/>
                      </a:schemeClr>
                    </a:gs>
                  </a:gsLst>
                  <a:lin ang="5400000" scaled="1"/>
                </a:gradFill>
                <a:ln w="9525">
                  <a:noFill/>
                  <a:round/>
                  <a:headEnd/>
                  <a:tailEnd/>
                </a:ln>
              </p:spPr>
              <p:txBody>
                <a:bodyPr/>
                <a:lstStyle/>
                <a:p>
                  <a:pPr>
                    <a:defRPr/>
                  </a:pPr>
                  <a:endParaRPr lang="en-US"/>
                </a:p>
              </p:txBody>
            </p:sp>
            <p:sp>
              <p:nvSpPr>
                <p:cNvPr id="6188" name="Freeform 44"/>
                <p:cNvSpPr>
                  <a:spLocks/>
                </p:cNvSpPr>
                <p:nvPr/>
              </p:nvSpPr>
              <p:spPr bwMode="hidden">
                <a:xfrm>
                  <a:off x="4768" y="0"/>
                  <a:ext cx="642" cy="1045"/>
                </a:xfrm>
                <a:custGeom>
                  <a:avLst/>
                  <a:gdLst/>
                  <a:ahLst/>
                  <a:cxnLst>
                    <a:cxn ang="0">
                      <a:pos x="18" y="1043"/>
                    </a:cxn>
                    <a:cxn ang="0">
                      <a:pos x="42" y="1043"/>
                    </a:cxn>
                    <a:cxn ang="0">
                      <a:pos x="640" y="0"/>
                    </a:cxn>
                    <a:cxn ang="0">
                      <a:pos x="592" y="0"/>
                    </a:cxn>
                    <a:cxn ang="0">
                      <a:pos x="0" y="1043"/>
                    </a:cxn>
                    <a:cxn ang="0">
                      <a:pos x="18" y="1043"/>
                    </a:cxn>
                    <a:cxn ang="0">
                      <a:pos x="18" y="1043"/>
                    </a:cxn>
                  </a:cxnLst>
                  <a:rect l="0" t="0" r="r" b="b"/>
                  <a:pathLst>
                    <a:path w="640" h="1043">
                      <a:moveTo>
                        <a:pt x="18" y="1043"/>
                      </a:moveTo>
                      <a:lnTo>
                        <a:pt x="42" y="1043"/>
                      </a:lnTo>
                      <a:lnTo>
                        <a:pt x="640" y="0"/>
                      </a:lnTo>
                      <a:lnTo>
                        <a:pt x="592" y="0"/>
                      </a:lnTo>
                      <a:lnTo>
                        <a:pt x="0" y="1043"/>
                      </a:lnTo>
                      <a:lnTo>
                        <a:pt x="18" y="1043"/>
                      </a:lnTo>
                      <a:lnTo>
                        <a:pt x="18" y="1043"/>
                      </a:lnTo>
                      <a:close/>
                    </a:path>
                  </a:pathLst>
                </a:custGeom>
                <a:gradFill rotWithShape="0">
                  <a:gsLst>
                    <a:gs pos="0">
                      <a:schemeClr val="bg2"/>
                    </a:gs>
                    <a:gs pos="100000">
                      <a:schemeClr val="bg2">
                        <a:gamma/>
                        <a:shade val="69804"/>
                        <a:invGamma/>
                      </a:schemeClr>
                    </a:gs>
                  </a:gsLst>
                  <a:lin ang="5400000" scaled="1"/>
                </a:gradFill>
                <a:ln w="9525">
                  <a:noFill/>
                  <a:round/>
                  <a:headEnd/>
                  <a:tailEnd/>
                </a:ln>
              </p:spPr>
              <p:txBody>
                <a:bodyPr/>
                <a:lstStyle/>
                <a:p>
                  <a:pPr>
                    <a:defRPr/>
                  </a:pPr>
                  <a:endParaRPr lang="en-US"/>
                </a:p>
              </p:txBody>
            </p:sp>
            <p:sp>
              <p:nvSpPr>
                <p:cNvPr id="6189" name="Freeform 45"/>
                <p:cNvSpPr>
                  <a:spLocks/>
                </p:cNvSpPr>
                <p:nvPr/>
              </p:nvSpPr>
              <p:spPr bwMode="hidden">
                <a:xfrm>
                  <a:off x="5086" y="48"/>
                  <a:ext cx="672" cy="997"/>
                </a:xfrm>
                <a:custGeom>
                  <a:avLst/>
                  <a:gdLst/>
                  <a:ahLst/>
                  <a:cxnLst>
                    <a:cxn ang="0">
                      <a:pos x="24" y="995"/>
                    </a:cxn>
                    <a:cxn ang="0">
                      <a:pos x="48" y="995"/>
                    </a:cxn>
                    <a:cxn ang="0">
                      <a:pos x="670" y="72"/>
                    </a:cxn>
                    <a:cxn ang="0">
                      <a:pos x="670" y="0"/>
                    </a:cxn>
                    <a:cxn ang="0">
                      <a:pos x="0" y="995"/>
                    </a:cxn>
                    <a:cxn ang="0">
                      <a:pos x="24" y="995"/>
                    </a:cxn>
                    <a:cxn ang="0">
                      <a:pos x="24" y="995"/>
                    </a:cxn>
                  </a:cxnLst>
                  <a:rect l="0" t="0" r="r" b="b"/>
                  <a:pathLst>
                    <a:path w="670" h="995">
                      <a:moveTo>
                        <a:pt x="24" y="995"/>
                      </a:moveTo>
                      <a:lnTo>
                        <a:pt x="48" y="995"/>
                      </a:lnTo>
                      <a:lnTo>
                        <a:pt x="670" y="72"/>
                      </a:lnTo>
                      <a:lnTo>
                        <a:pt x="670" y="0"/>
                      </a:lnTo>
                      <a:lnTo>
                        <a:pt x="0" y="995"/>
                      </a:lnTo>
                      <a:lnTo>
                        <a:pt x="24" y="995"/>
                      </a:lnTo>
                      <a:lnTo>
                        <a:pt x="24" y="995"/>
                      </a:lnTo>
                      <a:close/>
                    </a:path>
                  </a:pathLst>
                </a:custGeom>
                <a:gradFill rotWithShape="0">
                  <a:gsLst>
                    <a:gs pos="0">
                      <a:schemeClr val="bg2"/>
                    </a:gs>
                    <a:gs pos="100000">
                      <a:schemeClr val="bg2">
                        <a:gamma/>
                        <a:shade val="69804"/>
                        <a:invGamma/>
                      </a:schemeClr>
                    </a:gs>
                  </a:gsLst>
                  <a:lin ang="5400000" scaled="1"/>
                </a:gradFill>
                <a:ln w="9525">
                  <a:noFill/>
                  <a:round/>
                  <a:headEnd/>
                  <a:tailEnd/>
                </a:ln>
              </p:spPr>
              <p:txBody>
                <a:bodyPr/>
                <a:lstStyle/>
                <a:p>
                  <a:pPr>
                    <a:defRPr/>
                  </a:pPr>
                  <a:endParaRPr lang="en-US"/>
                </a:p>
              </p:txBody>
            </p:sp>
          </p:grpSp>
          <p:grpSp>
            <p:nvGrpSpPr>
              <p:cNvPr id="1060" name="Group 46"/>
              <p:cNvGrpSpPr>
                <a:grpSpLocks/>
              </p:cNvGrpSpPr>
              <p:nvPr userDrawn="1"/>
            </p:nvGrpSpPr>
            <p:grpSpPr bwMode="auto">
              <a:xfrm>
                <a:off x="0" y="558"/>
                <a:ext cx="5758" cy="487"/>
                <a:chOff x="0" y="558"/>
                <a:chExt cx="5758" cy="487"/>
              </a:xfrm>
            </p:grpSpPr>
            <p:sp>
              <p:nvSpPr>
                <p:cNvPr id="6191" name="Freeform 47"/>
                <p:cNvSpPr>
                  <a:spLocks/>
                </p:cNvSpPr>
                <p:nvPr/>
              </p:nvSpPr>
              <p:spPr bwMode="hidden">
                <a:xfrm>
                  <a:off x="0" y="618"/>
                  <a:ext cx="306" cy="427"/>
                </a:xfrm>
                <a:custGeom>
                  <a:avLst/>
                  <a:gdLst/>
                  <a:ahLst/>
                  <a:cxnLst>
                    <a:cxn ang="0">
                      <a:pos x="281" y="426"/>
                    </a:cxn>
                    <a:cxn ang="0">
                      <a:pos x="305" y="426"/>
                    </a:cxn>
                    <a:cxn ang="0">
                      <a:pos x="0" y="0"/>
                    </a:cxn>
                    <a:cxn ang="0">
                      <a:pos x="0" y="66"/>
                    </a:cxn>
                    <a:cxn ang="0">
                      <a:pos x="251" y="426"/>
                    </a:cxn>
                    <a:cxn ang="0">
                      <a:pos x="281" y="426"/>
                    </a:cxn>
                    <a:cxn ang="0">
                      <a:pos x="281" y="426"/>
                    </a:cxn>
                  </a:cxnLst>
                  <a:rect l="0" t="0" r="r" b="b"/>
                  <a:pathLst>
                    <a:path w="305" h="426">
                      <a:moveTo>
                        <a:pt x="281" y="426"/>
                      </a:moveTo>
                      <a:lnTo>
                        <a:pt x="305" y="426"/>
                      </a:lnTo>
                      <a:lnTo>
                        <a:pt x="0" y="0"/>
                      </a:lnTo>
                      <a:lnTo>
                        <a:pt x="0" y="66"/>
                      </a:lnTo>
                      <a:lnTo>
                        <a:pt x="251" y="426"/>
                      </a:lnTo>
                      <a:lnTo>
                        <a:pt x="281" y="426"/>
                      </a:lnTo>
                      <a:lnTo>
                        <a:pt x="281" y="426"/>
                      </a:lnTo>
                      <a:close/>
                    </a:path>
                  </a:pathLst>
                </a:custGeom>
                <a:solidFill>
                  <a:schemeClr val="accent2"/>
                </a:solidFill>
                <a:ln w="9525">
                  <a:noFill/>
                  <a:round/>
                  <a:headEnd/>
                  <a:tailEnd/>
                </a:ln>
              </p:spPr>
              <p:txBody>
                <a:bodyPr/>
                <a:lstStyle/>
                <a:p>
                  <a:pPr>
                    <a:defRPr/>
                  </a:pPr>
                  <a:endParaRPr lang="en-US"/>
                </a:p>
              </p:txBody>
            </p:sp>
            <p:sp>
              <p:nvSpPr>
                <p:cNvPr id="6192" name="Freeform 48"/>
                <p:cNvSpPr>
                  <a:spLocks/>
                </p:cNvSpPr>
                <p:nvPr/>
              </p:nvSpPr>
              <p:spPr bwMode="hidden">
                <a:xfrm>
                  <a:off x="5410" y="558"/>
                  <a:ext cx="348" cy="487"/>
                </a:xfrm>
                <a:custGeom>
                  <a:avLst/>
                  <a:gdLst/>
                  <a:ahLst/>
                  <a:cxnLst>
                    <a:cxn ang="0">
                      <a:pos x="24" y="486"/>
                    </a:cxn>
                    <a:cxn ang="0">
                      <a:pos x="48" y="486"/>
                    </a:cxn>
                    <a:cxn ang="0">
                      <a:pos x="347" y="72"/>
                    </a:cxn>
                    <a:cxn ang="0">
                      <a:pos x="347" y="0"/>
                    </a:cxn>
                    <a:cxn ang="0">
                      <a:pos x="0" y="486"/>
                    </a:cxn>
                    <a:cxn ang="0">
                      <a:pos x="24" y="486"/>
                    </a:cxn>
                    <a:cxn ang="0">
                      <a:pos x="24" y="486"/>
                    </a:cxn>
                  </a:cxnLst>
                  <a:rect l="0" t="0" r="r" b="b"/>
                  <a:pathLst>
                    <a:path w="347" h="486">
                      <a:moveTo>
                        <a:pt x="24" y="486"/>
                      </a:moveTo>
                      <a:lnTo>
                        <a:pt x="48" y="486"/>
                      </a:lnTo>
                      <a:lnTo>
                        <a:pt x="347" y="72"/>
                      </a:lnTo>
                      <a:lnTo>
                        <a:pt x="347" y="0"/>
                      </a:lnTo>
                      <a:lnTo>
                        <a:pt x="0" y="486"/>
                      </a:lnTo>
                      <a:lnTo>
                        <a:pt x="24" y="486"/>
                      </a:lnTo>
                      <a:lnTo>
                        <a:pt x="24" y="486"/>
                      </a:lnTo>
                      <a:close/>
                    </a:path>
                  </a:pathLst>
                </a:custGeom>
                <a:solidFill>
                  <a:schemeClr val="accent2"/>
                </a:solidFill>
                <a:ln w="9525">
                  <a:noFill/>
                  <a:round/>
                  <a:headEnd/>
                  <a:tailEnd/>
                </a:ln>
              </p:spPr>
              <p:txBody>
                <a:bodyPr/>
                <a:lstStyle/>
                <a:p>
                  <a:pPr>
                    <a:defRPr/>
                  </a:pPr>
                  <a:endParaRPr lang="en-US"/>
                </a:p>
              </p:txBody>
            </p:sp>
          </p:grpSp>
          <p:grpSp>
            <p:nvGrpSpPr>
              <p:cNvPr id="1061" name="Group 49"/>
              <p:cNvGrpSpPr>
                <a:grpSpLocks/>
              </p:cNvGrpSpPr>
              <p:nvPr userDrawn="1"/>
            </p:nvGrpSpPr>
            <p:grpSpPr bwMode="auto">
              <a:xfrm>
                <a:off x="264" y="1039"/>
                <a:ext cx="5200" cy="3280"/>
                <a:chOff x="264" y="1039"/>
                <a:chExt cx="5200" cy="3280"/>
              </a:xfrm>
            </p:grpSpPr>
            <p:sp>
              <p:nvSpPr>
                <p:cNvPr id="6194" name="Freeform 50"/>
                <p:cNvSpPr>
                  <a:spLocks/>
                </p:cNvSpPr>
                <p:nvPr/>
              </p:nvSpPr>
              <p:spPr bwMode="hidden">
                <a:xfrm>
                  <a:off x="2849" y="1039"/>
                  <a:ext cx="42" cy="3280"/>
                </a:xfrm>
                <a:custGeom>
                  <a:avLst/>
                  <a:gdLst/>
                  <a:ahLst/>
                  <a:cxnLst>
                    <a:cxn ang="0">
                      <a:pos x="18" y="0"/>
                    </a:cxn>
                    <a:cxn ang="0">
                      <a:pos x="0" y="0"/>
                    </a:cxn>
                    <a:cxn ang="0">
                      <a:pos x="0" y="3273"/>
                    </a:cxn>
                    <a:cxn ang="0">
                      <a:pos x="42" y="3273"/>
                    </a:cxn>
                    <a:cxn ang="0">
                      <a:pos x="42" y="0"/>
                    </a:cxn>
                    <a:cxn ang="0">
                      <a:pos x="18" y="0"/>
                    </a:cxn>
                    <a:cxn ang="0">
                      <a:pos x="18" y="0"/>
                    </a:cxn>
                  </a:cxnLst>
                  <a:rect l="0" t="0" r="r" b="b"/>
                  <a:pathLst>
                    <a:path w="42" h="3273">
                      <a:moveTo>
                        <a:pt x="18" y="0"/>
                      </a:moveTo>
                      <a:lnTo>
                        <a:pt x="0" y="0"/>
                      </a:lnTo>
                      <a:lnTo>
                        <a:pt x="0" y="3273"/>
                      </a:lnTo>
                      <a:lnTo>
                        <a:pt x="42" y="3273"/>
                      </a:lnTo>
                      <a:lnTo>
                        <a:pt x="42" y="0"/>
                      </a:lnTo>
                      <a:lnTo>
                        <a:pt x="18" y="0"/>
                      </a:lnTo>
                      <a:lnTo>
                        <a:pt x="18" y="0"/>
                      </a:lnTo>
                      <a:close/>
                    </a:path>
                  </a:pathLst>
                </a:custGeom>
                <a:gradFill rotWithShape="0">
                  <a:gsLst>
                    <a:gs pos="0">
                      <a:schemeClr val="bg2">
                        <a:gamma/>
                        <a:shade val="69804"/>
                        <a:invGamma/>
                      </a:schemeClr>
                    </a:gs>
                    <a:gs pos="100000">
                      <a:schemeClr val="bg2"/>
                    </a:gs>
                  </a:gsLst>
                  <a:lin ang="5400000" scaled="1"/>
                </a:gradFill>
                <a:ln w="9525">
                  <a:noFill/>
                  <a:round/>
                  <a:headEnd/>
                  <a:tailEnd/>
                </a:ln>
              </p:spPr>
              <p:txBody>
                <a:bodyPr/>
                <a:lstStyle/>
                <a:p>
                  <a:pPr>
                    <a:defRPr/>
                  </a:pPr>
                  <a:endParaRPr lang="en-US"/>
                </a:p>
              </p:txBody>
            </p:sp>
            <p:sp>
              <p:nvSpPr>
                <p:cNvPr id="6195" name="Freeform 51"/>
                <p:cNvSpPr>
                  <a:spLocks/>
                </p:cNvSpPr>
                <p:nvPr/>
              </p:nvSpPr>
              <p:spPr bwMode="hidden">
                <a:xfrm>
                  <a:off x="2154" y="1039"/>
                  <a:ext cx="401" cy="3280"/>
                </a:xfrm>
                <a:custGeom>
                  <a:avLst/>
                  <a:gdLst/>
                  <a:ahLst/>
                  <a:cxnLst>
                    <a:cxn ang="0">
                      <a:pos x="376" y="0"/>
                    </a:cxn>
                    <a:cxn ang="0">
                      <a:pos x="358" y="0"/>
                    </a:cxn>
                    <a:cxn ang="0">
                      <a:pos x="0" y="3273"/>
                    </a:cxn>
                    <a:cxn ang="0">
                      <a:pos x="41" y="3273"/>
                    </a:cxn>
                    <a:cxn ang="0">
                      <a:pos x="400" y="0"/>
                    </a:cxn>
                    <a:cxn ang="0">
                      <a:pos x="376" y="0"/>
                    </a:cxn>
                    <a:cxn ang="0">
                      <a:pos x="376" y="0"/>
                    </a:cxn>
                  </a:cxnLst>
                  <a:rect l="0" t="0" r="r" b="b"/>
                  <a:pathLst>
                    <a:path w="400" h="3273">
                      <a:moveTo>
                        <a:pt x="376" y="0"/>
                      </a:moveTo>
                      <a:lnTo>
                        <a:pt x="358" y="0"/>
                      </a:lnTo>
                      <a:lnTo>
                        <a:pt x="0" y="3273"/>
                      </a:lnTo>
                      <a:lnTo>
                        <a:pt x="41" y="3273"/>
                      </a:lnTo>
                      <a:lnTo>
                        <a:pt x="400" y="0"/>
                      </a:lnTo>
                      <a:lnTo>
                        <a:pt x="376" y="0"/>
                      </a:lnTo>
                      <a:lnTo>
                        <a:pt x="376" y="0"/>
                      </a:lnTo>
                      <a:close/>
                    </a:path>
                  </a:pathLst>
                </a:custGeom>
                <a:gradFill rotWithShape="0">
                  <a:gsLst>
                    <a:gs pos="0">
                      <a:schemeClr val="bg2">
                        <a:gamma/>
                        <a:shade val="69804"/>
                        <a:invGamma/>
                      </a:schemeClr>
                    </a:gs>
                    <a:gs pos="100000">
                      <a:schemeClr val="bg2"/>
                    </a:gs>
                  </a:gsLst>
                  <a:lin ang="5400000" scaled="1"/>
                </a:gradFill>
                <a:ln w="9525">
                  <a:noFill/>
                  <a:round/>
                  <a:headEnd/>
                  <a:tailEnd/>
                </a:ln>
              </p:spPr>
              <p:txBody>
                <a:bodyPr/>
                <a:lstStyle/>
                <a:p>
                  <a:pPr>
                    <a:defRPr/>
                  </a:pPr>
                  <a:endParaRPr lang="en-US"/>
                </a:p>
              </p:txBody>
            </p:sp>
            <p:sp>
              <p:nvSpPr>
                <p:cNvPr id="6196" name="Freeform 52"/>
                <p:cNvSpPr>
                  <a:spLocks/>
                </p:cNvSpPr>
                <p:nvPr/>
              </p:nvSpPr>
              <p:spPr bwMode="hidden">
                <a:xfrm>
                  <a:off x="1530" y="1039"/>
                  <a:ext cx="677" cy="3280"/>
                </a:xfrm>
                <a:custGeom>
                  <a:avLst/>
                  <a:gdLst/>
                  <a:ahLst/>
                  <a:cxnLst>
                    <a:cxn ang="0">
                      <a:pos x="657" y="0"/>
                    </a:cxn>
                    <a:cxn ang="0">
                      <a:pos x="639" y="0"/>
                    </a:cxn>
                    <a:cxn ang="0">
                      <a:pos x="0" y="3273"/>
                    </a:cxn>
                    <a:cxn ang="0">
                      <a:pos x="42" y="3273"/>
                    </a:cxn>
                    <a:cxn ang="0">
                      <a:pos x="675" y="0"/>
                    </a:cxn>
                    <a:cxn ang="0">
                      <a:pos x="657" y="0"/>
                    </a:cxn>
                    <a:cxn ang="0">
                      <a:pos x="657" y="0"/>
                    </a:cxn>
                  </a:cxnLst>
                  <a:rect l="0" t="0" r="r" b="b"/>
                  <a:pathLst>
                    <a:path w="675" h="3273">
                      <a:moveTo>
                        <a:pt x="657" y="0"/>
                      </a:moveTo>
                      <a:lnTo>
                        <a:pt x="639" y="0"/>
                      </a:lnTo>
                      <a:lnTo>
                        <a:pt x="0" y="3273"/>
                      </a:lnTo>
                      <a:lnTo>
                        <a:pt x="42" y="3273"/>
                      </a:lnTo>
                      <a:lnTo>
                        <a:pt x="675" y="0"/>
                      </a:lnTo>
                      <a:lnTo>
                        <a:pt x="657" y="0"/>
                      </a:lnTo>
                      <a:lnTo>
                        <a:pt x="657" y="0"/>
                      </a:lnTo>
                      <a:close/>
                    </a:path>
                  </a:pathLst>
                </a:custGeom>
                <a:gradFill rotWithShape="0">
                  <a:gsLst>
                    <a:gs pos="0">
                      <a:schemeClr val="bg2">
                        <a:gamma/>
                        <a:shade val="69804"/>
                        <a:invGamma/>
                      </a:schemeClr>
                    </a:gs>
                    <a:gs pos="100000">
                      <a:schemeClr val="bg2"/>
                    </a:gs>
                  </a:gsLst>
                  <a:lin ang="5400000" scaled="1"/>
                </a:gradFill>
                <a:ln w="9525">
                  <a:noFill/>
                  <a:round/>
                  <a:headEnd/>
                  <a:tailEnd/>
                </a:ln>
              </p:spPr>
              <p:txBody>
                <a:bodyPr/>
                <a:lstStyle/>
                <a:p>
                  <a:pPr>
                    <a:defRPr/>
                  </a:pPr>
                  <a:endParaRPr lang="en-US"/>
                </a:p>
              </p:txBody>
            </p:sp>
            <p:sp>
              <p:nvSpPr>
                <p:cNvPr id="6197" name="Freeform 53"/>
                <p:cNvSpPr>
                  <a:spLocks/>
                </p:cNvSpPr>
                <p:nvPr/>
              </p:nvSpPr>
              <p:spPr bwMode="hidden">
                <a:xfrm>
                  <a:off x="876" y="1039"/>
                  <a:ext cx="1031" cy="3280"/>
                </a:xfrm>
                <a:custGeom>
                  <a:avLst/>
                  <a:gdLst/>
                  <a:ahLst/>
                  <a:cxnLst>
                    <a:cxn ang="0">
                      <a:pos x="1013" y="0"/>
                    </a:cxn>
                    <a:cxn ang="0">
                      <a:pos x="990" y="0"/>
                    </a:cxn>
                    <a:cxn ang="0">
                      <a:pos x="0" y="3280"/>
                    </a:cxn>
                    <a:cxn ang="0">
                      <a:pos x="42" y="3280"/>
                    </a:cxn>
                    <a:cxn ang="0">
                      <a:pos x="1031" y="4"/>
                    </a:cxn>
                    <a:cxn ang="0">
                      <a:pos x="1013" y="0"/>
                    </a:cxn>
                    <a:cxn ang="0">
                      <a:pos x="1013" y="0"/>
                    </a:cxn>
                  </a:cxnLst>
                  <a:rect l="0" t="0" r="r" b="b"/>
                  <a:pathLst>
                    <a:path w="1031" h="3280">
                      <a:moveTo>
                        <a:pt x="1013" y="0"/>
                      </a:moveTo>
                      <a:lnTo>
                        <a:pt x="990" y="0"/>
                      </a:lnTo>
                      <a:lnTo>
                        <a:pt x="0" y="3280"/>
                      </a:lnTo>
                      <a:lnTo>
                        <a:pt x="42" y="3280"/>
                      </a:lnTo>
                      <a:lnTo>
                        <a:pt x="1031" y="4"/>
                      </a:lnTo>
                      <a:lnTo>
                        <a:pt x="1013" y="0"/>
                      </a:lnTo>
                      <a:lnTo>
                        <a:pt x="1013" y="0"/>
                      </a:lnTo>
                      <a:close/>
                    </a:path>
                  </a:pathLst>
                </a:custGeom>
                <a:gradFill rotWithShape="0">
                  <a:gsLst>
                    <a:gs pos="0">
                      <a:schemeClr val="bg2">
                        <a:gamma/>
                        <a:shade val="69804"/>
                        <a:invGamma/>
                      </a:schemeClr>
                    </a:gs>
                    <a:gs pos="100000">
                      <a:schemeClr val="bg2"/>
                    </a:gs>
                  </a:gsLst>
                  <a:lin ang="5400000" scaled="1"/>
                </a:gradFill>
                <a:ln w="9525">
                  <a:noFill/>
                  <a:round/>
                  <a:headEnd/>
                  <a:tailEnd/>
                </a:ln>
              </p:spPr>
              <p:txBody>
                <a:bodyPr/>
                <a:lstStyle/>
                <a:p>
                  <a:pPr>
                    <a:defRPr/>
                  </a:pPr>
                  <a:endParaRPr lang="en-US"/>
                </a:p>
              </p:txBody>
            </p:sp>
            <p:sp>
              <p:nvSpPr>
                <p:cNvPr id="6198" name="Freeform 54"/>
                <p:cNvSpPr>
                  <a:spLocks/>
                </p:cNvSpPr>
                <p:nvPr/>
              </p:nvSpPr>
              <p:spPr bwMode="hidden">
                <a:xfrm>
                  <a:off x="264" y="1039"/>
                  <a:ext cx="1319" cy="3280"/>
                </a:xfrm>
                <a:custGeom>
                  <a:avLst/>
                  <a:gdLst/>
                  <a:ahLst/>
                  <a:cxnLst>
                    <a:cxn ang="0">
                      <a:pos x="1296" y="0"/>
                    </a:cxn>
                    <a:cxn ang="0">
                      <a:pos x="1278" y="0"/>
                    </a:cxn>
                    <a:cxn ang="0">
                      <a:pos x="0" y="3280"/>
                    </a:cxn>
                    <a:cxn ang="0">
                      <a:pos x="42" y="3280"/>
                    </a:cxn>
                    <a:cxn ang="0">
                      <a:pos x="1319" y="5"/>
                    </a:cxn>
                    <a:cxn ang="0">
                      <a:pos x="1296" y="0"/>
                    </a:cxn>
                    <a:cxn ang="0">
                      <a:pos x="1296" y="0"/>
                    </a:cxn>
                  </a:cxnLst>
                  <a:rect l="0" t="0" r="r" b="b"/>
                  <a:pathLst>
                    <a:path w="1319" h="3280">
                      <a:moveTo>
                        <a:pt x="1296" y="0"/>
                      </a:moveTo>
                      <a:lnTo>
                        <a:pt x="1278" y="0"/>
                      </a:lnTo>
                      <a:lnTo>
                        <a:pt x="0" y="3280"/>
                      </a:lnTo>
                      <a:lnTo>
                        <a:pt x="42" y="3280"/>
                      </a:lnTo>
                      <a:lnTo>
                        <a:pt x="1319" y="5"/>
                      </a:lnTo>
                      <a:lnTo>
                        <a:pt x="1296" y="0"/>
                      </a:lnTo>
                      <a:lnTo>
                        <a:pt x="1296" y="0"/>
                      </a:lnTo>
                      <a:close/>
                    </a:path>
                  </a:pathLst>
                </a:custGeom>
                <a:gradFill rotWithShape="0">
                  <a:gsLst>
                    <a:gs pos="0">
                      <a:schemeClr val="bg2">
                        <a:gamma/>
                        <a:shade val="69804"/>
                        <a:invGamma/>
                      </a:schemeClr>
                    </a:gs>
                    <a:gs pos="100000">
                      <a:schemeClr val="bg2"/>
                    </a:gs>
                  </a:gsLst>
                  <a:lin ang="5400000" scaled="1"/>
                </a:gradFill>
                <a:ln w="9525">
                  <a:noFill/>
                  <a:round/>
                  <a:headEnd/>
                  <a:tailEnd/>
                </a:ln>
              </p:spPr>
              <p:txBody>
                <a:bodyPr/>
                <a:lstStyle/>
                <a:p>
                  <a:pPr>
                    <a:defRPr/>
                  </a:pPr>
                  <a:endParaRPr lang="en-US"/>
                </a:p>
              </p:txBody>
            </p:sp>
            <p:sp>
              <p:nvSpPr>
                <p:cNvPr id="6199" name="Freeform 55"/>
                <p:cNvSpPr>
                  <a:spLocks/>
                </p:cNvSpPr>
                <p:nvPr/>
              </p:nvSpPr>
              <p:spPr bwMode="hidden">
                <a:xfrm>
                  <a:off x="3191" y="1039"/>
                  <a:ext cx="402" cy="3280"/>
                </a:xfrm>
                <a:custGeom>
                  <a:avLst/>
                  <a:gdLst/>
                  <a:ahLst/>
                  <a:cxnLst>
                    <a:cxn ang="0">
                      <a:pos x="18" y="0"/>
                    </a:cxn>
                    <a:cxn ang="0">
                      <a:pos x="0" y="0"/>
                    </a:cxn>
                    <a:cxn ang="0">
                      <a:pos x="359" y="3273"/>
                    </a:cxn>
                    <a:cxn ang="0">
                      <a:pos x="401" y="3273"/>
                    </a:cxn>
                    <a:cxn ang="0">
                      <a:pos x="42" y="0"/>
                    </a:cxn>
                    <a:cxn ang="0">
                      <a:pos x="18" y="0"/>
                    </a:cxn>
                    <a:cxn ang="0">
                      <a:pos x="18" y="0"/>
                    </a:cxn>
                  </a:cxnLst>
                  <a:rect l="0" t="0" r="r" b="b"/>
                  <a:pathLst>
                    <a:path w="401" h="3273">
                      <a:moveTo>
                        <a:pt x="18" y="0"/>
                      </a:moveTo>
                      <a:lnTo>
                        <a:pt x="0" y="0"/>
                      </a:lnTo>
                      <a:lnTo>
                        <a:pt x="359" y="3273"/>
                      </a:lnTo>
                      <a:lnTo>
                        <a:pt x="401" y="3273"/>
                      </a:lnTo>
                      <a:lnTo>
                        <a:pt x="42" y="0"/>
                      </a:lnTo>
                      <a:lnTo>
                        <a:pt x="18" y="0"/>
                      </a:lnTo>
                      <a:lnTo>
                        <a:pt x="18" y="0"/>
                      </a:lnTo>
                      <a:close/>
                    </a:path>
                  </a:pathLst>
                </a:custGeom>
                <a:gradFill rotWithShape="0">
                  <a:gsLst>
                    <a:gs pos="0">
                      <a:schemeClr val="bg2">
                        <a:gamma/>
                        <a:shade val="69804"/>
                        <a:invGamma/>
                      </a:schemeClr>
                    </a:gs>
                    <a:gs pos="100000">
                      <a:schemeClr val="bg2"/>
                    </a:gs>
                  </a:gsLst>
                  <a:lin ang="5400000" scaled="1"/>
                </a:gradFill>
                <a:ln w="9525">
                  <a:noFill/>
                  <a:round/>
                  <a:headEnd/>
                  <a:tailEnd/>
                </a:ln>
              </p:spPr>
              <p:txBody>
                <a:bodyPr/>
                <a:lstStyle/>
                <a:p>
                  <a:pPr>
                    <a:defRPr/>
                  </a:pPr>
                  <a:endParaRPr lang="en-US"/>
                </a:p>
              </p:txBody>
            </p:sp>
            <p:sp>
              <p:nvSpPr>
                <p:cNvPr id="6200" name="Freeform 56"/>
                <p:cNvSpPr>
                  <a:spLocks/>
                </p:cNvSpPr>
                <p:nvPr/>
              </p:nvSpPr>
              <p:spPr bwMode="hidden">
                <a:xfrm>
                  <a:off x="3533" y="1039"/>
                  <a:ext cx="677" cy="3280"/>
                </a:xfrm>
                <a:custGeom>
                  <a:avLst/>
                  <a:gdLst/>
                  <a:ahLst/>
                  <a:cxnLst>
                    <a:cxn ang="0">
                      <a:pos x="18" y="0"/>
                    </a:cxn>
                    <a:cxn ang="0">
                      <a:pos x="0" y="0"/>
                    </a:cxn>
                    <a:cxn ang="0">
                      <a:pos x="640" y="3273"/>
                    </a:cxn>
                    <a:cxn ang="0">
                      <a:pos x="675" y="3273"/>
                    </a:cxn>
                    <a:cxn ang="0">
                      <a:pos x="36" y="0"/>
                    </a:cxn>
                    <a:cxn ang="0">
                      <a:pos x="18" y="0"/>
                    </a:cxn>
                    <a:cxn ang="0">
                      <a:pos x="18" y="0"/>
                    </a:cxn>
                  </a:cxnLst>
                  <a:rect l="0" t="0" r="r" b="b"/>
                  <a:pathLst>
                    <a:path w="675" h="3273">
                      <a:moveTo>
                        <a:pt x="18" y="0"/>
                      </a:moveTo>
                      <a:lnTo>
                        <a:pt x="0" y="0"/>
                      </a:lnTo>
                      <a:lnTo>
                        <a:pt x="640" y="3273"/>
                      </a:lnTo>
                      <a:lnTo>
                        <a:pt x="675" y="3273"/>
                      </a:lnTo>
                      <a:lnTo>
                        <a:pt x="36" y="0"/>
                      </a:lnTo>
                      <a:lnTo>
                        <a:pt x="18" y="0"/>
                      </a:lnTo>
                      <a:lnTo>
                        <a:pt x="18" y="0"/>
                      </a:lnTo>
                      <a:close/>
                    </a:path>
                  </a:pathLst>
                </a:custGeom>
                <a:gradFill rotWithShape="0">
                  <a:gsLst>
                    <a:gs pos="0">
                      <a:schemeClr val="bg2">
                        <a:gamma/>
                        <a:shade val="69804"/>
                        <a:invGamma/>
                      </a:schemeClr>
                    </a:gs>
                    <a:gs pos="100000">
                      <a:schemeClr val="bg2"/>
                    </a:gs>
                  </a:gsLst>
                  <a:lin ang="5400000" scaled="1"/>
                </a:gradFill>
                <a:ln w="9525">
                  <a:noFill/>
                  <a:round/>
                  <a:headEnd/>
                  <a:tailEnd/>
                </a:ln>
              </p:spPr>
              <p:txBody>
                <a:bodyPr/>
                <a:lstStyle/>
                <a:p>
                  <a:pPr>
                    <a:defRPr/>
                  </a:pPr>
                  <a:endParaRPr lang="en-US"/>
                </a:p>
              </p:txBody>
            </p:sp>
            <p:sp>
              <p:nvSpPr>
                <p:cNvPr id="6201" name="Freeform 57"/>
                <p:cNvSpPr>
                  <a:spLocks/>
                </p:cNvSpPr>
                <p:nvPr/>
              </p:nvSpPr>
              <p:spPr bwMode="hidden">
                <a:xfrm>
                  <a:off x="3822" y="1039"/>
                  <a:ext cx="1036" cy="3280"/>
                </a:xfrm>
                <a:custGeom>
                  <a:avLst/>
                  <a:gdLst/>
                  <a:ahLst/>
                  <a:cxnLst>
                    <a:cxn ang="0">
                      <a:pos x="23" y="0"/>
                    </a:cxn>
                    <a:cxn ang="0">
                      <a:pos x="0" y="5"/>
                    </a:cxn>
                    <a:cxn ang="0">
                      <a:pos x="994" y="3280"/>
                    </a:cxn>
                    <a:cxn ang="0">
                      <a:pos x="1036" y="3280"/>
                    </a:cxn>
                    <a:cxn ang="0">
                      <a:pos x="41" y="0"/>
                    </a:cxn>
                    <a:cxn ang="0">
                      <a:pos x="23" y="0"/>
                    </a:cxn>
                    <a:cxn ang="0">
                      <a:pos x="23" y="0"/>
                    </a:cxn>
                  </a:cxnLst>
                  <a:rect l="0" t="0" r="r" b="b"/>
                  <a:pathLst>
                    <a:path w="1036" h="3280">
                      <a:moveTo>
                        <a:pt x="23" y="0"/>
                      </a:moveTo>
                      <a:lnTo>
                        <a:pt x="0" y="5"/>
                      </a:lnTo>
                      <a:lnTo>
                        <a:pt x="994" y="3280"/>
                      </a:lnTo>
                      <a:lnTo>
                        <a:pt x="1036" y="3280"/>
                      </a:lnTo>
                      <a:lnTo>
                        <a:pt x="41" y="0"/>
                      </a:lnTo>
                      <a:lnTo>
                        <a:pt x="23" y="0"/>
                      </a:lnTo>
                      <a:lnTo>
                        <a:pt x="23" y="0"/>
                      </a:lnTo>
                      <a:close/>
                    </a:path>
                  </a:pathLst>
                </a:custGeom>
                <a:gradFill rotWithShape="0">
                  <a:gsLst>
                    <a:gs pos="0">
                      <a:schemeClr val="bg2">
                        <a:gamma/>
                        <a:shade val="69804"/>
                        <a:invGamma/>
                      </a:schemeClr>
                    </a:gs>
                    <a:gs pos="100000">
                      <a:schemeClr val="bg2"/>
                    </a:gs>
                  </a:gsLst>
                  <a:lin ang="5400000" scaled="1"/>
                </a:gradFill>
                <a:ln w="9525">
                  <a:noFill/>
                  <a:round/>
                  <a:headEnd/>
                  <a:tailEnd/>
                </a:ln>
              </p:spPr>
              <p:txBody>
                <a:bodyPr/>
                <a:lstStyle/>
                <a:p>
                  <a:pPr>
                    <a:defRPr/>
                  </a:pPr>
                  <a:endParaRPr lang="en-US"/>
                </a:p>
              </p:txBody>
            </p:sp>
            <p:sp>
              <p:nvSpPr>
                <p:cNvPr id="6202" name="Freeform 58"/>
                <p:cNvSpPr>
                  <a:spLocks/>
                </p:cNvSpPr>
                <p:nvPr/>
              </p:nvSpPr>
              <p:spPr bwMode="hidden">
                <a:xfrm>
                  <a:off x="4137" y="1039"/>
                  <a:ext cx="1327" cy="3280"/>
                </a:xfrm>
                <a:custGeom>
                  <a:avLst/>
                  <a:gdLst/>
                  <a:ahLst/>
                  <a:cxnLst>
                    <a:cxn ang="0">
                      <a:pos x="20" y="0"/>
                    </a:cxn>
                    <a:cxn ang="0">
                      <a:pos x="0" y="7"/>
                    </a:cxn>
                    <a:cxn ang="0">
                      <a:pos x="1285" y="3280"/>
                    </a:cxn>
                    <a:cxn ang="0">
                      <a:pos x="1327" y="3280"/>
                    </a:cxn>
                    <a:cxn ang="0">
                      <a:pos x="43" y="0"/>
                    </a:cxn>
                    <a:cxn ang="0">
                      <a:pos x="20" y="0"/>
                    </a:cxn>
                    <a:cxn ang="0">
                      <a:pos x="20" y="0"/>
                    </a:cxn>
                  </a:cxnLst>
                  <a:rect l="0" t="0" r="r" b="b"/>
                  <a:pathLst>
                    <a:path w="1327" h="3280">
                      <a:moveTo>
                        <a:pt x="20" y="0"/>
                      </a:moveTo>
                      <a:lnTo>
                        <a:pt x="0" y="7"/>
                      </a:lnTo>
                      <a:lnTo>
                        <a:pt x="1285" y="3280"/>
                      </a:lnTo>
                      <a:lnTo>
                        <a:pt x="1327" y="3280"/>
                      </a:lnTo>
                      <a:lnTo>
                        <a:pt x="43" y="0"/>
                      </a:lnTo>
                      <a:lnTo>
                        <a:pt x="20" y="0"/>
                      </a:lnTo>
                      <a:lnTo>
                        <a:pt x="20" y="0"/>
                      </a:lnTo>
                      <a:close/>
                    </a:path>
                  </a:pathLst>
                </a:custGeom>
                <a:gradFill rotWithShape="0">
                  <a:gsLst>
                    <a:gs pos="0">
                      <a:schemeClr val="bg2">
                        <a:gamma/>
                        <a:shade val="69804"/>
                        <a:invGamma/>
                      </a:schemeClr>
                    </a:gs>
                    <a:gs pos="100000">
                      <a:schemeClr val="bg2"/>
                    </a:gs>
                  </a:gsLst>
                  <a:lin ang="5400000" scaled="1"/>
                </a:gradFill>
                <a:ln w="9525">
                  <a:noFill/>
                  <a:round/>
                  <a:headEnd/>
                  <a:tailEnd/>
                </a:ln>
              </p:spPr>
              <p:txBody>
                <a:bodyPr/>
                <a:lstStyle/>
                <a:p>
                  <a:pPr>
                    <a:defRPr/>
                  </a:pPr>
                  <a:endParaRPr lang="en-US"/>
                </a:p>
              </p:txBody>
            </p:sp>
          </p:grpSp>
          <p:sp>
            <p:nvSpPr>
              <p:cNvPr id="6203" name="Freeform 59"/>
              <p:cNvSpPr>
                <a:spLocks/>
              </p:cNvSpPr>
              <p:nvPr userDrawn="1"/>
            </p:nvSpPr>
            <p:spPr bwMode="hidden">
              <a:xfrm>
                <a:off x="0" y="1039"/>
                <a:ext cx="1254" cy="2632"/>
              </a:xfrm>
              <a:custGeom>
                <a:avLst/>
                <a:gdLst/>
                <a:ahLst/>
                <a:cxnLst>
                  <a:cxn ang="0">
                    <a:pos x="1236" y="0"/>
                  </a:cxn>
                  <a:cxn ang="0">
                    <a:pos x="1212" y="0"/>
                  </a:cxn>
                  <a:cxn ang="0">
                    <a:pos x="0" y="2542"/>
                  </a:cxn>
                  <a:cxn ang="0">
                    <a:pos x="0" y="2632"/>
                  </a:cxn>
                  <a:cxn ang="0">
                    <a:pos x="1254" y="7"/>
                  </a:cxn>
                  <a:cxn ang="0">
                    <a:pos x="1236" y="0"/>
                  </a:cxn>
                  <a:cxn ang="0">
                    <a:pos x="1236" y="0"/>
                  </a:cxn>
                </a:cxnLst>
                <a:rect l="0" t="0" r="r" b="b"/>
                <a:pathLst>
                  <a:path w="1254" h="2632">
                    <a:moveTo>
                      <a:pt x="1236" y="0"/>
                    </a:moveTo>
                    <a:lnTo>
                      <a:pt x="1212" y="0"/>
                    </a:lnTo>
                    <a:lnTo>
                      <a:pt x="0" y="2542"/>
                    </a:lnTo>
                    <a:lnTo>
                      <a:pt x="0" y="2632"/>
                    </a:lnTo>
                    <a:lnTo>
                      <a:pt x="1254" y="7"/>
                    </a:lnTo>
                    <a:lnTo>
                      <a:pt x="1236" y="0"/>
                    </a:lnTo>
                    <a:lnTo>
                      <a:pt x="1236" y="0"/>
                    </a:lnTo>
                    <a:close/>
                  </a:path>
                </a:pathLst>
              </a:custGeom>
              <a:gradFill rotWithShape="0">
                <a:gsLst>
                  <a:gs pos="0">
                    <a:schemeClr val="bg2">
                      <a:gamma/>
                      <a:shade val="69804"/>
                      <a:invGamma/>
                    </a:schemeClr>
                  </a:gs>
                  <a:gs pos="100000">
                    <a:schemeClr val="bg2"/>
                  </a:gs>
                </a:gsLst>
                <a:lin ang="5400000" scaled="1"/>
              </a:gradFill>
              <a:ln w="9525">
                <a:noFill/>
                <a:round/>
                <a:headEnd/>
                <a:tailEnd/>
              </a:ln>
            </p:spPr>
            <p:txBody>
              <a:bodyPr/>
              <a:lstStyle/>
              <a:p>
                <a:pPr>
                  <a:defRPr/>
                </a:pPr>
                <a:endParaRPr lang="en-US"/>
              </a:p>
            </p:txBody>
          </p:sp>
          <p:sp>
            <p:nvSpPr>
              <p:cNvPr id="6204" name="Freeform 60"/>
              <p:cNvSpPr>
                <a:spLocks/>
              </p:cNvSpPr>
              <p:nvPr userDrawn="1"/>
            </p:nvSpPr>
            <p:spPr bwMode="hidden">
              <a:xfrm>
                <a:off x="0" y="1039"/>
                <a:ext cx="948" cy="1676"/>
              </a:xfrm>
              <a:custGeom>
                <a:avLst/>
                <a:gdLst/>
                <a:ahLst/>
                <a:cxnLst>
                  <a:cxn ang="0">
                    <a:pos x="930" y="0"/>
                  </a:cxn>
                  <a:cxn ang="0">
                    <a:pos x="906" y="0"/>
                  </a:cxn>
                  <a:cxn ang="0">
                    <a:pos x="0" y="1593"/>
                  </a:cxn>
                  <a:cxn ang="0">
                    <a:pos x="0" y="1676"/>
                  </a:cxn>
                  <a:cxn ang="0">
                    <a:pos x="948" y="5"/>
                  </a:cxn>
                  <a:cxn ang="0">
                    <a:pos x="930" y="0"/>
                  </a:cxn>
                  <a:cxn ang="0">
                    <a:pos x="930" y="0"/>
                  </a:cxn>
                </a:cxnLst>
                <a:rect l="0" t="0" r="r" b="b"/>
                <a:pathLst>
                  <a:path w="948" h="1676">
                    <a:moveTo>
                      <a:pt x="930" y="0"/>
                    </a:moveTo>
                    <a:lnTo>
                      <a:pt x="906" y="0"/>
                    </a:lnTo>
                    <a:lnTo>
                      <a:pt x="0" y="1593"/>
                    </a:lnTo>
                    <a:lnTo>
                      <a:pt x="0" y="1676"/>
                    </a:lnTo>
                    <a:lnTo>
                      <a:pt x="948" y="5"/>
                    </a:lnTo>
                    <a:lnTo>
                      <a:pt x="930" y="0"/>
                    </a:lnTo>
                    <a:lnTo>
                      <a:pt x="930" y="0"/>
                    </a:lnTo>
                    <a:close/>
                  </a:path>
                </a:pathLst>
              </a:custGeom>
              <a:solidFill>
                <a:schemeClr val="accent2"/>
              </a:solidFill>
              <a:ln w="9525">
                <a:noFill/>
                <a:round/>
                <a:headEnd/>
                <a:tailEnd/>
              </a:ln>
            </p:spPr>
            <p:txBody>
              <a:bodyPr/>
              <a:lstStyle/>
              <a:p>
                <a:pPr>
                  <a:defRPr/>
                </a:pPr>
                <a:endParaRPr lang="en-US"/>
              </a:p>
            </p:txBody>
          </p:sp>
          <p:sp>
            <p:nvSpPr>
              <p:cNvPr id="6205" name="Freeform 61"/>
              <p:cNvSpPr>
                <a:spLocks/>
              </p:cNvSpPr>
              <p:nvPr userDrawn="1"/>
            </p:nvSpPr>
            <p:spPr bwMode="hidden">
              <a:xfrm>
                <a:off x="0" y="1039"/>
                <a:ext cx="629" cy="937"/>
              </a:xfrm>
              <a:custGeom>
                <a:avLst/>
                <a:gdLst/>
                <a:ahLst/>
                <a:cxnLst>
                  <a:cxn ang="0">
                    <a:pos x="606" y="0"/>
                  </a:cxn>
                  <a:cxn ang="0">
                    <a:pos x="582" y="0"/>
                  </a:cxn>
                  <a:cxn ang="0">
                    <a:pos x="0" y="871"/>
                  </a:cxn>
                  <a:cxn ang="0">
                    <a:pos x="0" y="937"/>
                  </a:cxn>
                  <a:cxn ang="0">
                    <a:pos x="629" y="4"/>
                  </a:cxn>
                  <a:cxn ang="0">
                    <a:pos x="606" y="0"/>
                  </a:cxn>
                  <a:cxn ang="0">
                    <a:pos x="606" y="0"/>
                  </a:cxn>
                </a:cxnLst>
                <a:rect l="0" t="0" r="r" b="b"/>
                <a:pathLst>
                  <a:path w="629" h="937">
                    <a:moveTo>
                      <a:pt x="606" y="0"/>
                    </a:moveTo>
                    <a:lnTo>
                      <a:pt x="582" y="0"/>
                    </a:lnTo>
                    <a:lnTo>
                      <a:pt x="0" y="871"/>
                    </a:lnTo>
                    <a:lnTo>
                      <a:pt x="0" y="937"/>
                    </a:lnTo>
                    <a:lnTo>
                      <a:pt x="629" y="4"/>
                    </a:lnTo>
                    <a:lnTo>
                      <a:pt x="606" y="0"/>
                    </a:lnTo>
                    <a:lnTo>
                      <a:pt x="606" y="0"/>
                    </a:lnTo>
                    <a:close/>
                  </a:path>
                </a:pathLst>
              </a:custGeom>
              <a:solidFill>
                <a:schemeClr val="accent2"/>
              </a:solidFill>
              <a:ln w="9525">
                <a:noFill/>
                <a:round/>
                <a:headEnd/>
                <a:tailEnd/>
              </a:ln>
            </p:spPr>
            <p:txBody>
              <a:bodyPr/>
              <a:lstStyle/>
              <a:p>
                <a:pPr>
                  <a:defRPr/>
                </a:pPr>
                <a:endParaRPr lang="en-US"/>
              </a:p>
            </p:txBody>
          </p:sp>
          <p:sp>
            <p:nvSpPr>
              <p:cNvPr id="6206" name="Freeform 62"/>
              <p:cNvSpPr>
                <a:spLocks/>
              </p:cNvSpPr>
              <p:nvPr userDrawn="1"/>
            </p:nvSpPr>
            <p:spPr bwMode="hidden">
              <a:xfrm>
                <a:off x="0" y="1039"/>
                <a:ext cx="305" cy="427"/>
              </a:xfrm>
              <a:custGeom>
                <a:avLst/>
                <a:gdLst/>
                <a:ahLst/>
                <a:cxnLst>
                  <a:cxn ang="0">
                    <a:pos x="282" y="0"/>
                  </a:cxn>
                  <a:cxn ang="0">
                    <a:pos x="252" y="0"/>
                  </a:cxn>
                  <a:cxn ang="0">
                    <a:pos x="0" y="361"/>
                  </a:cxn>
                  <a:cxn ang="0">
                    <a:pos x="0" y="427"/>
                  </a:cxn>
                  <a:cxn ang="0">
                    <a:pos x="305" y="5"/>
                  </a:cxn>
                  <a:cxn ang="0">
                    <a:pos x="282" y="0"/>
                  </a:cxn>
                  <a:cxn ang="0">
                    <a:pos x="282" y="0"/>
                  </a:cxn>
                </a:cxnLst>
                <a:rect l="0" t="0" r="r" b="b"/>
                <a:pathLst>
                  <a:path w="305" h="427">
                    <a:moveTo>
                      <a:pt x="282" y="0"/>
                    </a:moveTo>
                    <a:lnTo>
                      <a:pt x="252" y="0"/>
                    </a:lnTo>
                    <a:lnTo>
                      <a:pt x="0" y="361"/>
                    </a:lnTo>
                    <a:lnTo>
                      <a:pt x="0" y="427"/>
                    </a:lnTo>
                    <a:lnTo>
                      <a:pt x="305" y="5"/>
                    </a:lnTo>
                    <a:lnTo>
                      <a:pt x="282" y="0"/>
                    </a:lnTo>
                    <a:lnTo>
                      <a:pt x="282" y="0"/>
                    </a:lnTo>
                    <a:close/>
                  </a:path>
                </a:pathLst>
              </a:custGeom>
              <a:solidFill>
                <a:schemeClr val="accent2"/>
              </a:solidFill>
              <a:ln w="9525">
                <a:noFill/>
                <a:round/>
                <a:headEnd/>
                <a:tailEnd/>
              </a:ln>
            </p:spPr>
            <p:txBody>
              <a:bodyPr/>
              <a:lstStyle/>
              <a:p>
                <a:pPr>
                  <a:defRPr/>
                </a:pPr>
                <a:endParaRPr lang="en-US"/>
              </a:p>
            </p:txBody>
          </p:sp>
          <p:sp>
            <p:nvSpPr>
              <p:cNvPr id="6207" name="Freeform 63"/>
              <p:cNvSpPr>
                <a:spLocks/>
              </p:cNvSpPr>
              <p:nvPr userDrawn="1"/>
            </p:nvSpPr>
            <p:spPr bwMode="hidden">
              <a:xfrm>
                <a:off x="4481" y="1039"/>
                <a:ext cx="1277" cy="2686"/>
              </a:xfrm>
              <a:custGeom>
                <a:avLst/>
                <a:gdLst/>
                <a:ahLst/>
                <a:cxnLst>
                  <a:cxn ang="0">
                    <a:pos x="41" y="0"/>
                  </a:cxn>
                  <a:cxn ang="0">
                    <a:pos x="17" y="0"/>
                  </a:cxn>
                  <a:cxn ang="0">
                    <a:pos x="0" y="4"/>
                  </a:cxn>
                  <a:cxn ang="0">
                    <a:pos x="1277" y="2686"/>
                  </a:cxn>
                  <a:cxn ang="0">
                    <a:pos x="1277" y="2596"/>
                  </a:cxn>
                  <a:cxn ang="0">
                    <a:pos x="41" y="0"/>
                  </a:cxn>
                  <a:cxn ang="0">
                    <a:pos x="41" y="0"/>
                  </a:cxn>
                </a:cxnLst>
                <a:rect l="0" t="0" r="r" b="b"/>
                <a:pathLst>
                  <a:path w="1277" h="2686">
                    <a:moveTo>
                      <a:pt x="41" y="0"/>
                    </a:moveTo>
                    <a:lnTo>
                      <a:pt x="17" y="0"/>
                    </a:lnTo>
                    <a:lnTo>
                      <a:pt x="0" y="4"/>
                    </a:lnTo>
                    <a:lnTo>
                      <a:pt x="1277" y="2686"/>
                    </a:lnTo>
                    <a:lnTo>
                      <a:pt x="1277" y="2596"/>
                    </a:lnTo>
                    <a:lnTo>
                      <a:pt x="41" y="0"/>
                    </a:lnTo>
                    <a:lnTo>
                      <a:pt x="41" y="0"/>
                    </a:lnTo>
                    <a:close/>
                  </a:path>
                </a:pathLst>
              </a:custGeom>
              <a:gradFill rotWithShape="0">
                <a:gsLst>
                  <a:gs pos="0">
                    <a:schemeClr val="bg2">
                      <a:gamma/>
                      <a:shade val="69804"/>
                      <a:invGamma/>
                    </a:schemeClr>
                  </a:gs>
                  <a:gs pos="100000">
                    <a:schemeClr val="bg2"/>
                  </a:gs>
                </a:gsLst>
                <a:lin ang="5400000" scaled="1"/>
              </a:gradFill>
              <a:ln w="9525">
                <a:noFill/>
                <a:round/>
                <a:headEnd/>
                <a:tailEnd/>
              </a:ln>
            </p:spPr>
            <p:txBody>
              <a:bodyPr/>
              <a:lstStyle/>
              <a:p>
                <a:pPr>
                  <a:defRPr/>
                </a:pPr>
                <a:endParaRPr lang="en-US"/>
              </a:p>
            </p:txBody>
          </p:sp>
          <p:sp>
            <p:nvSpPr>
              <p:cNvPr id="6208" name="Freeform 64"/>
              <p:cNvSpPr>
                <a:spLocks/>
              </p:cNvSpPr>
              <p:nvPr userDrawn="1"/>
            </p:nvSpPr>
            <p:spPr bwMode="hidden">
              <a:xfrm>
                <a:off x="4770" y="1039"/>
                <a:ext cx="988" cy="1730"/>
              </a:xfrm>
              <a:custGeom>
                <a:avLst/>
                <a:gdLst/>
                <a:ahLst/>
                <a:cxnLst>
                  <a:cxn ang="0">
                    <a:pos x="16" y="0"/>
                  </a:cxn>
                  <a:cxn ang="0">
                    <a:pos x="0" y="7"/>
                  </a:cxn>
                  <a:cxn ang="0">
                    <a:pos x="988" y="1730"/>
                  </a:cxn>
                  <a:cxn ang="0">
                    <a:pos x="988" y="1653"/>
                  </a:cxn>
                  <a:cxn ang="0">
                    <a:pos x="40" y="0"/>
                  </a:cxn>
                  <a:cxn ang="0">
                    <a:pos x="16" y="0"/>
                  </a:cxn>
                  <a:cxn ang="0">
                    <a:pos x="16" y="0"/>
                  </a:cxn>
                </a:cxnLst>
                <a:rect l="0" t="0" r="r" b="b"/>
                <a:pathLst>
                  <a:path w="988" h="1730">
                    <a:moveTo>
                      <a:pt x="16" y="0"/>
                    </a:moveTo>
                    <a:lnTo>
                      <a:pt x="0" y="7"/>
                    </a:lnTo>
                    <a:lnTo>
                      <a:pt x="988" y="1730"/>
                    </a:lnTo>
                    <a:lnTo>
                      <a:pt x="988" y="1653"/>
                    </a:lnTo>
                    <a:lnTo>
                      <a:pt x="40" y="0"/>
                    </a:lnTo>
                    <a:lnTo>
                      <a:pt x="16" y="0"/>
                    </a:lnTo>
                    <a:lnTo>
                      <a:pt x="16" y="0"/>
                    </a:lnTo>
                    <a:close/>
                  </a:path>
                </a:pathLst>
              </a:custGeom>
              <a:solidFill>
                <a:schemeClr val="accent2"/>
              </a:solidFill>
              <a:ln w="9525">
                <a:noFill/>
                <a:round/>
                <a:headEnd/>
                <a:tailEnd/>
              </a:ln>
            </p:spPr>
            <p:txBody>
              <a:bodyPr/>
              <a:lstStyle/>
              <a:p>
                <a:pPr>
                  <a:defRPr/>
                </a:pPr>
                <a:endParaRPr lang="en-US"/>
              </a:p>
            </p:txBody>
          </p:sp>
          <p:sp>
            <p:nvSpPr>
              <p:cNvPr id="6209" name="Freeform 65"/>
              <p:cNvSpPr>
                <a:spLocks/>
              </p:cNvSpPr>
              <p:nvPr userDrawn="1"/>
            </p:nvSpPr>
            <p:spPr bwMode="hidden">
              <a:xfrm>
                <a:off x="5088" y="1039"/>
                <a:ext cx="670" cy="997"/>
              </a:xfrm>
              <a:custGeom>
                <a:avLst/>
                <a:gdLst/>
                <a:ahLst/>
                <a:cxnLst>
                  <a:cxn ang="0">
                    <a:pos x="22" y="0"/>
                  </a:cxn>
                  <a:cxn ang="0">
                    <a:pos x="0" y="4"/>
                  </a:cxn>
                  <a:cxn ang="0">
                    <a:pos x="670" y="997"/>
                  </a:cxn>
                  <a:cxn ang="0">
                    <a:pos x="670" y="925"/>
                  </a:cxn>
                  <a:cxn ang="0">
                    <a:pos x="46" y="0"/>
                  </a:cxn>
                  <a:cxn ang="0">
                    <a:pos x="22" y="0"/>
                  </a:cxn>
                  <a:cxn ang="0">
                    <a:pos x="22" y="0"/>
                  </a:cxn>
                </a:cxnLst>
                <a:rect l="0" t="0" r="r" b="b"/>
                <a:pathLst>
                  <a:path w="670" h="997">
                    <a:moveTo>
                      <a:pt x="22" y="0"/>
                    </a:moveTo>
                    <a:lnTo>
                      <a:pt x="0" y="4"/>
                    </a:lnTo>
                    <a:lnTo>
                      <a:pt x="670" y="997"/>
                    </a:lnTo>
                    <a:lnTo>
                      <a:pt x="670" y="925"/>
                    </a:lnTo>
                    <a:lnTo>
                      <a:pt x="46" y="0"/>
                    </a:lnTo>
                    <a:lnTo>
                      <a:pt x="22" y="0"/>
                    </a:lnTo>
                    <a:lnTo>
                      <a:pt x="22" y="0"/>
                    </a:lnTo>
                    <a:close/>
                  </a:path>
                </a:pathLst>
              </a:custGeom>
              <a:solidFill>
                <a:schemeClr val="accent2"/>
              </a:solidFill>
              <a:ln w="9525">
                <a:noFill/>
                <a:round/>
                <a:headEnd/>
                <a:tailEnd/>
              </a:ln>
            </p:spPr>
            <p:txBody>
              <a:bodyPr/>
              <a:lstStyle/>
              <a:p>
                <a:pPr>
                  <a:defRPr/>
                </a:pPr>
                <a:endParaRPr lang="en-US"/>
              </a:p>
            </p:txBody>
          </p:sp>
          <p:sp>
            <p:nvSpPr>
              <p:cNvPr id="6210" name="Freeform 66"/>
              <p:cNvSpPr>
                <a:spLocks/>
              </p:cNvSpPr>
              <p:nvPr userDrawn="1"/>
            </p:nvSpPr>
            <p:spPr bwMode="hidden">
              <a:xfrm>
                <a:off x="5412" y="1039"/>
                <a:ext cx="346" cy="487"/>
              </a:xfrm>
              <a:custGeom>
                <a:avLst/>
                <a:gdLst/>
                <a:ahLst/>
                <a:cxnLst>
                  <a:cxn ang="0">
                    <a:pos x="22" y="0"/>
                  </a:cxn>
                  <a:cxn ang="0">
                    <a:pos x="0" y="7"/>
                  </a:cxn>
                  <a:cxn ang="0">
                    <a:pos x="346" y="487"/>
                  </a:cxn>
                  <a:cxn ang="0">
                    <a:pos x="346" y="415"/>
                  </a:cxn>
                  <a:cxn ang="0">
                    <a:pos x="46" y="0"/>
                  </a:cxn>
                  <a:cxn ang="0">
                    <a:pos x="22" y="0"/>
                  </a:cxn>
                  <a:cxn ang="0">
                    <a:pos x="22" y="0"/>
                  </a:cxn>
                </a:cxnLst>
                <a:rect l="0" t="0" r="r" b="b"/>
                <a:pathLst>
                  <a:path w="346" h="487">
                    <a:moveTo>
                      <a:pt x="22" y="0"/>
                    </a:moveTo>
                    <a:lnTo>
                      <a:pt x="0" y="7"/>
                    </a:lnTo>
                    <a:lnTo>
                      <a:pt x="346" y="487"/>
                    </a:lnTo>
                    <a:lnTo>
                      <a:pt x="346" y="415"/>
                    </a:lnTo>
                    <a:lnTo>
                      <a:pt x="46" y="0"/>
                    </a:lnTo>
                    <a:lnTo>
                      <a:pt x="22" y="0"/>
                    </a:lnTo>
                    <a:lnTo>
                      <a:pt x="22" y="0"/>
                    </a:lnTo>
                    <a:close/>
                  </a:path>
                </a:pathLst>
              </a:custGeom>
              <a:solidFill>
                <a:schemeClr val="accent2"/>
              </a:solidFill>
              <a:ln w="9525">
                <a:noFill/>
                <a:round/>
                <a:headEnd/>
                <a:tailEnd/>
              </a:ln>
            </p:spPr>
            <p:txBody>
              <a:bodyPr/>
              <a:lstStyle/>
              <a:p>
                <a:pPr>
                  <a:defRPr/>
                </a:pPr>
                <a:endParaRPr lang="en-US"/>
              </a:p>
            </p:txBody>
          </p:sp>
        </p:grpSp>
      </p:grpSp>
      <p:sp>
        <p:nvSpPr>
          <p:cNvPr id="6211" name="Rectangle 67"/>
          <p:cNvSpPr>
            <a:spLocks noGrp="1" noChangeArrowheads="1"/>
          </p:cNvSpPr>
          <p:nvPr>
            <p:ph type="title"/>
          </p:nvPr>
        </p:nvSpPr>
        <p:spPr bwMode="auto">
          <a:xfrm>
            <a:off x="455613" y="273050"/>
            <a:ext cx="8226425" cy="1143000"/>
          </a:xfrm>
          <a:prstGeom prst="rect">
            <a:avLst/>
          </a:prstGeom>
          <a:noFill/>
          <a:ln w="9525">
            <a:noFill/>
            <a:miter lim="800000"/>
            <a:headEnd/>
            <a:tailEnd/>
          </a:ln>
          <a:effectLst/>
        </p:spPr>
        <p:txBody>
          <a:bodyPr vert="horz" wrap="square" lIns="91440" tIns="45720" rIns="91440" bIns="45720" numCol="1" anchor="ctr" anchorCtr="1" compatLnSpc="1">
            <a:prstTxWarp prst="textNoShape">
              <a:avLst/>
            </a:prstTxWarp>
          </a:bodyPr>
          <a:lstStyle/>
          <a:p>
            <a:pPr lvl="0"/>
            <a:r>
              <a:rPr lang="en-US"/>
              <a:t>Click to edit Master title style</a:t>
            </a:r>
          </a:p>
        </p:txBody>
      </p:sp>
      <p:sp>
        <p:nvSpPr>
          <p:cNvPr id="6212" name="Rectangle 68"/>
          <p:cNvSpPr>
            <a:spLocks noGrp="1" noChangeArrowheads="1"/>
          </p:cNvSpPr>
          <p:nvPr>
            <p:ph type="dt" sz="half" idx="2"/>
          </p:nvPr>
        </p:nvSpPr>
        <p:spPr bwMode="auto">
          <a:xfrm>
            <a:off x="455613" y="6242050"/>
            <a:ext cx="2130425" cy="4746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000">
                <a:effectLst>
                  <a:outerShdw blurRad="38100" dist="38100" dir="2700000" algn="tl">
                    <a:srgbClr val="000000"/>
                  </a:outerShdw>
                </a:effectLst>
              </a:defRPr>
            </a:lvl1pPr>
          </a:lstStyle>
          <a:p>
            <a:pPr>
              <a:defRPr/>
            </a:pPr>
            <a:endParaRPr lang="en-US"/>
          </a:p>
        </p:txBody>
      </p:sp>
      <p:sp>
        <p:nvSpPr>
          <p:cNvPr id="6213" name="Rectangle 69"/>
          <p:cNvSpPr>
            <a:spLocks noGrp="1" noChangeArrowheads="1"/>
          </p:cNvSpPr>
          <p:nvPr>
            <p:ph type="ftr" sz="quarter" idx="3"/>
          </p:nvPr>
        </p:nvSpPr>
        <p:spPr bwMode="auto">
          <a:xfrm>
            <a:off x="3124200" y="6242050"/>
            <a:ext cx="2895600" cy="4746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000">
                <a:effectLst>
                  <a:outerShdw blurRad="38100" dist="38100" dir="2700000" algn="tl">
                    <a:srgbClr val="000000"/>
                  </a:outerShdw>
                </a:effectLst>
              </a:defRPr>
            </a:lvl1pPr>
          </a:lstStyle>
          <a:p>
            <a:pPr>
              <a:defRPr/>
            </a:pPr>
            <a:endParaRPr lang="en-US"/>
          </a:p>
        </p:txBody>
      </p:sp>
      <p:sp>
        <p:nvSpPr>
          <p:cNvPr id="6214" name="Rectangle 70"/>
          <p:cNvSpPr>
            <a:spLocks noGrp="1" noChangeArrowheads="1"/>
          </p:cNvSpPr>
          <p:nvPr>
            <p:ph type="sldNum" sz="quarter" idx="4"/>
          </p:nvPr>
        </p:nvSpPr>
        <p:spPr bwMode="auto">
          <a:xfrm>
            <a:off x="6553200" y="6242050"/>
            <a:ext cx="2130425" cy="4746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000">
                <a:effectLst>
                  <a:outerShdw blurRad="38100" dist="38100" dir="2700000" algn="tl">
                    <a:srgbClr val="000000"/>
                  </a:outerShdw>
                </a:effectLst>
              </a:defRPr>
            </a:lvl1pPr>
          </a:lstStyle>
          <a:p>
            <a:pPr>
              <a:defRPr/>
            </a:pPr>
            <a:fld id="{7AF644A1-362D-4CD7-9210-FD8CF6720993}" type="slidenum">
              <a:rPr lang="en-US"/>
              <a:pPr>
                <a:defRPr/>
              </a:pPr>
              <a:t>‹#›</a:t>
            </a:fld>
            <a:endParaRPr lang="en-US"/>
          </a:p>
        </p:txBody>
      </p:sp>
      <p:sp>
        <p:nvSpPr>
          <p:cNvPr id="6215" name="Rectangle 71"/>
          <p:cNvSpPr>
            <a:spLocks noGrp="1" noChangeArrowheads="1"/>
          </p:cNvSpPr>
          <p:nvPr>
            <p:ph type="body" idx="1"/>
          </p:nvPr>
        </p:nvSpPr>
        <p:spPr bwMode="auto">
          <a:xfrm>
            <a:off x="455613" y="1598613"/>
            <a:ext cx="8226425" cy="449738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 bg1="dk2" tx1="lt1" bg2="dk1" tx2="lt2" accent1="accent1" accent2="accent2" accent3="accent3" accent4="accent4" accent5="accent5" accent6="accent6" hlink="hlink" folHlink="folHlink"/>
  <p:sldLayoutIdLst>
    <p:sldLayoutId id="2147483686"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Lst>
  <p:transition spd="med">
    <p:pull/>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211"/>
                                        </p:tgtEl>
                                        <p:attrNameLst>
                                          <p:attrName>style.visibility</p:attrName>
                                        </p:attrNameLst>
                                      </p:cBhvr>
                                      <p:to>
                                        <p:strVal val="visible"/>
                                      </p:to>
                                    </p:set>
                                    <p:animEffect transition="in" filter="fade">
                                      <p:cBhvr>
                                        <p:cTn id="7" dur="1000"/>
                                        <p:tgtEl>
                                          <p:spTgt spid="621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6" fill="hold" grpId="0" nodeType="clickEffect">
                                  <p:stCondLst>
                                    <p:cond delay="0"/>
                                  </p:stCondLst>
                                  <p:childTnLst>
                                    <p:set>
                                      <p:cBhvr>
                                        <p:cTn id="11" dur="1" fill="hold">
                                          <p:stCondLst>
                                            <p:cond delay="0"/>
                                          </p:stCondLst>
                                        </p:cTn>
                                        <p:tgtEl>
                                          <p:spTgt spid="6215">
                                            <p:txEl>
                                              <p:pRg st="0" end="0"/>
                                            </p:txEl>
                                          </p:spTgt>
                                        </p:tgtEl>
                                        <p:attrNameLst>
                                          <p:attrName>style.visibility</p:attrName>
                                        </p:attrNameLst>
                                      </p:cBhvr>
                                      <p:to>
                                        <p:strVal val="visible"/>
                                      </p:to>
                                    </p:set>
                                    <p:anim calcmode="lin" valueType="num">
                                      <p:cBhvr additive="base">
                                        <p:cTn id="12" dur="1000" fill="hold"/>
                                        <p:tgtEl>
                                          <p:spTgt spid="6215">
                                            <p:txEl>
                                              <p:pRg st="0" end="0"/>
                                            </p:txEl>
                                          </p:spTgt>
                                        </p:tgtEl>
                                        <p:attrNameLst>
                                          <p:attrName>ppt_x</p:attrName>
                                        </p:attrNameLst>
                                      </p:cBhvr>
                                      <p:tavLst>
                                        <p:tav tm="0">
                                          <p:val>
                                            <p:strVal val="1+#ppt_w/2"/>
                                          </p:val>
                                        </p:tav>
                                        <p:tav tm="100000">
                                          <p:val>
                                            <p:strVal val="#ppt_x"/>
                                          </p:val>
                                        </p:tav>
                                      </p:tavLst>
                                    </p:anim>
                                    <p:anim calcmode="lin" valueType="num">
                                      <p:cBhvr additive="base">
                                        <p:cTn id="13" dur="1000" fill="hold"/>
                                        <p:tgtEl>
                                          <p:spTgt spid="621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2" presetClass="entr" presetSubtype="6" fill="hold" grpId="0" nodeType="clickEffect">
                                  <p:stCondLst>
                                    <p:cond delay="0"/>
                                  </p:stCondLst>
                                  <p:childTnLst>
                                    <p:set>
                                      <p:cBhvr>
                                        <p:cTn id="17" dur="1" fill="hold">
                                          <p:stCondLst>
                                            <p:cond delay="0"/>
                                          </p:stCondLst>
                                        </p:cTn>
                                        <p:tgtEl>
                                          <p:spTgt spid="6215">
                                            <p:txEl>
                                              <p:pRg st="1" end="1"/>
                                            </p:txEl>
                                          </p:spTgt>
                                        </p:tgtEl>
                                        <p:attrNameLst>
                                          <p:attrName>style.visibility</p:attrName>
                                        </p:attrNameLst>
                                      </p:cBhvr>
                                      <p:to>
                                        <p:strVal val="visible"/>
                                      </p:to>
                                    </p:set>
                                    <p:anim calcmode="lin" valueType="num">
                                      <p:cBhvr additive="base">
                                        <p:cTn id="18" dur="1000" fill="hold"/>
                                        <p:tgtEl>
                                          <p:spTgt spid="6215">
                                            <p:txEl>
                                              <p:pRg st="1" end="1"/>
                                            </p:txEl>
                                          </p:spTgt>
                                        </p:tgtEl>
                                        <p:attrNameLst>
                                          <p:attrName>ppt_x</p:attrName>
                                        </p:attrNameLst>
                                      </p:cBhvr>
                                      <p:tavLst>
                                        <p:tav tm="0">
                                          <p:val>
                                            <p:strVal val="1+#ppt_w/2"/>
                                          </p:val>
                                        </p:tav>
                                        <p:tav tm="100000">
                                          <p:val>
                                            <p:strVal val="#ppt_x"/>
                                          </p:val>
                                        </p:tav>
                                      </p:tavLst>
                                    </p:anim>
                                    <p:anim calcmode="lin" valueType="num">
                                      <p:cBhvr additive="base">
                                        <p:cTn id="19" dur="1000" fill="hold"/>
                                        <p:tgtEl>
                                          <p:spTgt spid="621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2" presetClass="entr" presetSubtype="6" fill="hold" grpId="0" nodeType="clickEffect">
                                  <p:stCondLst>
                                    <p:cond delay="0"/>
                                  </p:stCondLst>
                                  <p:childTnLst>
                                    <p:set>
                                      <p:cBhvr>
                                        <p:cTn id="23" dur="1" fill="hold">
                                          <p:stCondLst>
                                            <p:cond delay="0"/>
                                          </p:stCondLst>
                                        </p:cTn>
                                        <p:tgtEl>
                                          <p:spTgt spid="6215">
                                            <p:txEl>
                                              <p:pRg st="2" end="2"/>
                                            </p:txEl>
                                          </p:spTgt>
                                        </p:tgtEl>
                                        <p:attrNameLst>
                                          <p:attrName>style.visibility</p:attrName>
                                        </p:attrNameLst>
                                      </p:cBhvr>
                                      <p:to>
                                        <p:strVal val="visible"/>
                                      </p:to>
                                    </p:set>
                                    <p:anim calcmode="lin" valueType="num">
                                      <p:cBhvr additive="base">
                                        <p:cTn id="24" dur="1000" fill="hold"/>
                                        <p:tgtEl>
                                          <p:spTgt spid="6215">
                                            <p:txEl>
                                              <p:pRg st="2" end="2"/>
                                            </p:txEl>
                                          </p:spTgt>
                                        </p:tgtEl>
                                        <p:attrNameLst>
                                          <p:attrName>ppt_x</p:attrName>
                                        </p:attrNameLst>
                                      </p:cBhvr>
                                      <p:tavLst>
                                        <p:tav tm="0">
                                          <p:val>
                                            <p:strVal val="1+#ppt_w/2"/>
                                          </p:val>
                                        </p:tav>
                                        <p:tav tm="100000">
                                          <p:val>
                                            <p:strVal val="#ppt_x"/>
                                          </p:val>
                                        </p:tav>
                                      </p:tavLst>
                                    </p:anim>
                                    <p:anim calcmode="lin" valueType="num">
                                      <p:cBhvr additive="base">
                                        <p:cTn id="25" dur="1000" fill="hold"/>
                                        <p:tgtEl>
                                          <p:spTgt spid="6215">
                                            <p:txEl>
                                              <p:pRg st="2" end="2"/>
                                            </p:txEl>
                                          </p:spTgt>
                                        </p:tgtEl>
                                        <p:attrNameLst>
                                          <p:attrName>ppt_y</p:attrName>
                                        </p:attrNameLst>
                                      </p:cBhvr>
                                      <p:tavLst>
                                        <p:tav tm="0">
                                          <p:val>
                                            <p:strVal val="1+#ppt_h/2"/>
                                          </p:val>
                                        </p:tav>
                                        <p:tav tm="100000">
                                          <p:val>
                                            <p:strVal val="#ppt_y"/>
                                          </p:val>
                                        </p:tav>
                                      </p:tavLst>
                                    </p:anim>
                                  </p:childTnLst>
                                </p:cTn>
                              </p:par>
                              <p:par>
                                <p:cTn id="26" presetID="2" presetClass="entr" presetSubtype="6" fill="hold" grpId="0" nodeType="withEffect">
                                  <p:stCondLst>
                                    <p:cond delay="0"/>
                                  </p:stCondLst>
                                  <p:childTnLst>
                                    <p:set>
                                      <p:cBhvr>
                                        <p:cTn id="27" dur="1" fill="hold">
                                          <p:stCondLst>
                                            <p:cond delay="0"/>
                                          </p:stCondLst>
                                        </p:cTn>
                                        <p:tgtEl>
                                          <p:spTgt spid="6215">
                                            <p:txEl>
                                              <p:pRg st="3" end="3"/>
                                            </p:txEl>
                                          </p:spTgt>
                                        </p:tgtEl>
                                        <p:attrNameLst>
                                          <p:attrName>style.visibility</p:attrName>
                                        </p:attrNameLst>
                                      </p:cBhvr>
                                      <p:to>
                                        <p:strVal val="visible"/>
                                      </p:to>
                                    </p:set>
                                    <p:anim calcmode="lin" valueType="num">
                                      <p:cBhvr additive="base">
                                        <p:cTn id="28" dur="1000" fill="hold"/>
                                        <p:tgtEl>
                                          <p:spTgt spid="6215">
                                            <p:txEl>
                                              <p:pRg st="3" end="3"/>
                                            </p:txEl>
                                          </p:spTgt>
                                        </p:tgtEl>
                                        <p:attrNameLst>
                                          <p:attrName>ppt_x</p:attrName>
                                        </p:attrNameLst>
                                      </p:cBhvr>
                                      <p:tavLst>
                                        <p:tav tm="0">
                                          <p:val>
                                            <p:strVal val="1+#ppt_w/2"/>
                                          </p:val>
                                        </p:tav>
                                        <p:tav tm="100000">
                                          <p:val>
                                            <p:strVal val="#ppt_x"/>
                                          </p:val>
                                        </p:tav>
                                      </p:tavLst>
                                    </p:anim>
                                    <p:anim calcmode="lin" valueType="num">
                                      <p:cBhvr additive="base">
                                        <p:cTn id="29" dur="1000" fill="hold"/>
                                        <p:tgtEl>
                                          <p:spTgt spid="6215">
                                            <p:txEl>
                                              <p:pRg st="3" end="3"/>
                                            </p:txEl>
                                          </p:spTgt>
                                        </p:tgtEl>
                                        <p:attrNameLst>
                                          <p:attrName>ppt_y</p:attrName>
                                        </p:attrNameLst>
                                      </p:cBhvr>
                                      <p:tavLst>
                                        <p:tav tm="0">
                                          <p:val>
                                            <p:strVal val="1+#ppt_h/2"/>
                                          </p:val>
                                        </p:tav>
                                        <p:tav tm="100000">
                                          <p:val>
                                            <p:strVal val="#ppt_y"/>
                                          </p:val>
                                        </p:tav>
                                      </p:tavLst>
                                    </p:anim>
                                  </p:childTnLst>
                                </p:cTn>
                              </p:par>
                              <p:par>
                                <p:cTn id="30" presetID="2" presetClass="entr" presetSubtype="6" fill="hold" grpId="0" nodeType="withEffect">
                                  <p:stCondLst>
                                    <p:cond delay="0"/>
                                  </p:stCondLst>
                                  <p:childTnLst>
                                    <p:set>
                                      <p:cBhvr>
                                        <p:cTn id="31" dur="1" fill="hold">
                                          <p:stCondLst>
                                            <p:cond delay="0"/>
                                          </p:stCondLst>
                                        </p:cTn>
                                        <p:tgtEl>
                                          <p:spTgt spid="6215">
                                            <p:txEl>
                                              <p:pRg st="4" end="4"/>
                                            </p:txEl>
                                          </p:spTgt>
                                        </p:tgtEl>
                                        <p:attrNameLst>
                                          <p:attrName>style.visibility</p:attrName>
                                        </p:attrNameLst>
                                      </p:cBhvr>
                                      <p:to>
                                        <p:strVal val="visible"/>
                                      </p:to>
                                    </p:set>
                                    <p:anim calcmode="lin" valueType="num">
                                      <p:cBhvr additive="base">
                                        <p:cTn id="32" dur="1000" fill="hold"/>
                                        <p:tgtEl>
                                          <p:spTgt spid="6215">
                                            <p:txEl>
                                              <p:pRg st="4" end="4"/>
                                            </p:txEl>
                                          </p:spTgt>
                                        </p:tgtEl>
                                        <p:attrNameLst>
                                          <p:attrName>ppt_x</p:attrName>
                                        </p:attrNameLst>
                                      </p:cBhvr>
                                      <p:tavLst>
                                        <p:tav tm="0">
                                          <p:val>
                                            <p:strVal val="1+#ppt_w/2"/>
                                          </p:val>
                                        </p:tav>
                                        <p:tav tm="100000">
                                          <p:val>
                                            <p:strVal val="#ppt_x"/>
                                          </p:val>
                                        </p:tav>
                                      </p:tavLst>
                                    </p:anim>
                                    <p:anim calcmode="lin" valueType="num">
                                      <p:cBhvr additive="base">
                                        <p:cTn id="33" dur="1000" fill="hold"/>
                                        <p:tgtEl>
                                          <p:spTgt spid="6215">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11" grpId="0"/>
      <p:bldP spid="6215" grpId="0" build="p" bldLvl="3">
        <p:tmplLst>
          <p:tmpl lvl="1">
            <p:tnLst>
              <p:par>
                <p:cTn presetID="2" presetClass="entr" presetSubtype="6" fill="hold" nodeType="clickEffect">
                  <p:stCondLst>
                    <p:cond delay="0"/>
                  </p:stCondLst>
                  <p:childTnLst>
                    <p:set>
                      <p:cBhvr>
                        <p:cTn dur="1" fill="hold">
                          <p:stCondLst>
                            <p:cond delay="0"/>
                          </p:stCondLst>
                        </p:cTn>
                        <p:tgtEl>
                          <p:spTgt spid="6215"/>
                        </p:tgtEl>
                        <p:attrNameLst>
                          <p:attrName>style.visibility</p:attrName>
                        </p:attrNameLst>
                      </p:cBhvr>
                      <p:to>
                        <p:strVal val="visible"/>
                      </p:to>
                    </p:set>
                    <p:anim calcmode="lin" valueType="num">
                      <p:cBhvr additive="base">
                        <p:cTn dur="1000" fill="hold"/>
                        <p:tgtEl>
                          <p:spTgt spid="6215"/>
                        </p:tgtEl>
                        <p:attrNameLst>
                          <p:attrName>ppt_x</p:attrName>
                        </p:attrNameLst>
                      </p:cBhvr>
                      <p:tavLst>
                        <p:tav tm="0">
                          <p:val>
                            <p:strVal val="1+#ppt_w/2"/>
                          </p:val>
                        </p:tav>
                        <p:tav tm="100000">
                          <p:val>
                            <p:strVal val="#ppt_x"/>
                          </p:val>
                        </p:tav>
                      </p:tavLst>
                    </p:anim>
                    <p:anim calcmode="lin" valueType="num">
                      <p:cBhvr additive="base">
                        <p:cTn dur="1000" fill="hold"/>
                        <p:tgtEl>
                          <p:spTgt spid="6215"/>
                        </p:tgtEl>
                        <p:attrNameLst>
                          <p:attrName>ppt_y</p:attrName>
                        </p:attrNameLst>
                      </p:cBhvr>
                      <p:tavLst>
                        <p:tav tm="0">
                          <p:val>
                            <p:strVal val="1+#ppt_h/2"/>
                          </p:val>
                        </p:tav>
                        <p:tav tm="100000">
                          <p:val>
                            <p:strVal val="#ppt_y"/>
                          </p:val>
                        </p:tav>
                      </p:tavLst>
                    </p:anim>
                  </p:childTnLst>
                </p:cTn>
              </p:par>
            </p:tnLst>
          </p:tmpl>
          <p:tmpl lvl="2">
            <p:tnLst>
              <p:par>
                <p:cTn presetID="2" presetClass="entr" presetSubtype="6" fill="hold" nodeType="clickEffect">
                  <p:stCondLst>
                    <p:cond delay="0"/>
                  </p:stCondLst>
                  <p:childTnLst>
                    <p:set>
                      <p:cBhvr>
                        <p:cTn dur="1" fill="hold">
                          <p:stCondLst>
                            <p:cond delay="0"/>
                          </p:stCondLst>
                        </p:cTn>
                        <p:tgtEl>
                          <p:spTgt spid="6215"/>
                        </p:tgtEl>
                        <p:attrNameLst>
                          <p:attrName>style.visibility</p:attrName>
                        </p:attrNameLst>
                      </p:cBhvr>
                      <p:to>
                        <p:strVal val="visible"/>
                      </p:to>
                    </p:set>
                    <p:anim calcmode="lin" valueType="num">
                      <p:cBhvr additive="base">
                        <p:cTn dur="1000" fill="hold"/>
                        <p:tgtEl>
                          <p:spTgt spid="6215"/>
                        </p:tgtEl>
                        <p:attrNameLst>
                          <p:attrName>ppt_x</p:attrName>
                        </p:attrNameLst>
                      </p:cBhvr>
                      <p:tavLst>
                        <p:tav tm="0">
                          <p:val>
                            <p:strVal val="1+#ppt_w/2"/>
                          </p:val>
                        </p:tav>
                        <p:tav tm="100000">
                          <p:val>
                            <p:strVal val="#ppt_x"/>
                          </p:val>
                        </p:tav>
                      </p:tavLst>
                    </p:anim>
                    <p:anim calcmode="lin" valueType="num">
                      <p:cBhvr additive="base">
                        <p:cTn dur="1000" fill="hold"/>
                        <p:tgtEl>
                          <p:spTgt spid="6215"/>
                        </p:tgtEl>
                        <p:attrNameLst>
                          <p:attrName>ppt_y</p:attrName>
                        </p:attrNameLst>
                      </p:cBhvr>
                      <p:tavLst>
                        <p:tav tm="0">
                          <p:val>
                            <p:strVal val="1+#ppt_h/2"/>
                          </p:val>
                        </p:tav>
                        <p:tav tm="100000">
                          <p:val>
                            <p:strVal val="#ppt_y"/>
                          </p:val>
                        </p:tav>
                      </p:tavLst>
                    </p:anim>
                  </p:childTnLst>
                </p:cTn>
              </p:par>
            </p:tnLst>
          </p:tmpl>
          <p:tmpl lvl="3">
            <p:tnLst>
              <p:par>
                <p:cTn presetID="2" presetClass="entr" presetSubtype="6" fill="hold" nodeType="clickEffect">
                  <p:stCondLst>
                    <p:cond delay="0"/>
                  </p:stCondLst>
                  <p:childTnLst>
                    <p:set>
                      <p:cBhvr>
                        <p:cTn dur="1" fill="hold">
                          <p:stCondLst>
                            <p:cond delay="0"/>
                          </p:stCondLst>
                        </p:cTn>
                        <p:tgtEl>
                          <p:spTgt spid="6215"/>
                        </p:tgtEl>
                        <p:attrNameLst>
                          <p:attrName>style.visibility</p:attrName>
                        </p:attrNameLst>
                      </p:cBhvr>
                      <p:to>
                        <p:strVal val="visible"/>
                      </p:to>
                    </p:set>
                    <p:anim calcmode="lin" valueType="num">
                      <p:cBhvr additive="base">
                        <p:cTn dur="1000" fill="hold"/>
                        <p:tgtEl>
                          <p:spTgt spid="6215"/>
                        </p:tgtEl>
                        <p:attrNameLst>
                          <p:attrName>ppt_x</p:attrName>
                        </p:attrNameLst>
                      </p:cBhvr>
                      <p:tavLst>
                        <p:tav tm="0">
                          <p:val>
                            <p:strVal val="1+#ppt_w/2"/>
                          </p:val>
                        </p:tav>
                        <p:tav tm="100000">
                          <p:val>
                            <p:strVal val="#ppt_x"/>
                          </p:val>
                        </p:tav>
                      </p:tavLst>
                    </p:anim>
                    <p:anim calcmode="lin" valueType="num">
                      <p:cBhvr additive="base">
                        <p:cTn dur="1000" fill="hold"/>
                        <p:tgtEl>
                          <p:spTgt spid="6215"/>
                        </p:tgtEl>
                        <p:attrNameLst>
                          <p:attrName>ppt_y</p:attrName>
                        </p:attrNameLst>
                      </p:cBhvr>
                      <p:tavLst>
                        <p:tav tm="0">
                          <p:val>
                            <p:strVal val="1+#ppt_h/2"/>
                          </p:val>
                        </p:tav>
                        <p:tav tm="100000">
                          <p:val>
                            <p:strVal val="#ppt_y"/>
                          </p:val>
                        </p:tav>
                      </p:tavLst>
                    </p:anim>
                  </p:childTnLst>
                </p:cTn>
              </p:par>
            </p:tnLst>
          </p:tmpl>
          <p:tmpl lvl="4">
            <p:tnLst>
              <p:par>
                <p:cTn presetID="2" presetClass="entr" presetSubtype="6" fill="hold" nodeType="withEffect">
                  <p:stCondLst>
                    <p:cond delay="0"/>
                  </p:stCondLst>
                  <p:childTnLst>
                    <p:set>
                      <p:cBhvr>
                        <p:cTn dur="1" fill="hold">
                          <p:stCondLst>
                            <p:cond delay="0"/>
                          </p:stCondLst>
                        </p:cTn>
                        <p:tgtEl>
                          <p:spTgt spid="6215"/>
                        </p:tgtEl>
                        <p:attrNameLst>
                          <p:attrName>style.visibility</p:attrName>
                        </p:attrNameLst>
                      </p:cBhvr>
                      <p:to>
                        <p:strVal val="visible"/>
                      </p:to>
                    </p:set>
                    <p:anim calcmode="lin" valueType="num">
                      <p:cBhvr additive="base">
                        <p:cTn dur="1000" fill="hold"/>
                        <p:tgtEl>
                          <p:spTgt spid="6215"/>
                        </p:tgtEl>
                        <p:attrNameLst>
                          <p:attrName>ppt_x</p:attrName>
                        </p:attrNameLst>
                      </p:cBhvr>
                      <p:tavLst>
                        <p:tav tm="0">
                          <p:val>
                            <p:strVal val="1+#ppt_w/2"/>
                          </p:val>
                        </p:tav>
                        <p:tav tm="100000">
                          <p:val>
                            <p:strVal val="#ppt_x"/>
                          </p:val>
                        </p:tav>
                      </p:tavLst>
                    </p:anim>
                    <p:anim calcmode="lin" valueType="num">
                      <p:cBhvr additive="base">
                        <p:cTn dur="1000" fill="hold"/>
                        <p:tgtEl>
                          <p:spTgt spid="6215"/>
                        </p:tgtEl>
                        <p:attrNameLst>
                          <p:attrName>ppt_y</p:attrName>
                        </p:attrNameLst>
                      </p:cBhvr>
                      <p:tavLst>
                        <p:tav tm="0">
                          <p:val>
                            <p:strVal val="1+#ppt_h/2"/>
                          </p:val>
                        </p:tav>
                        <p:tav tm="100000">
                          <p:val>
                            <p:strVal val="#ppt_y"/>
                          </p:val>
                        </p:tav>
                      </p:tavLst>
                    </p:anim>
                  </p:childTnLst>
                </p:cTn>
              </p:par>
            </p:tnLst>
          </p:tmpl>
          <p:tmpl lvl="5">
            <p:tnLst>
              <p:par>
                <p:cTn presetID="2" presetClass="entr" presetSubtype="6" fill="hold" nodeType="withEffect">
                  <p:stCondLst>
                    <p:cond delay="0"/>
                  </p:stCondLst>
                  <p:childTnLst>
                    <p:set>
                      <p:cBhvr>
                        <p:cTn dur="1" fill="hold">
                          <p:stCondLst>
                            <p:cond delay="0"/>
                          </p:stCondLst>
                        </p:cTn>
                        <p:tgtEl>
                          <p:spTgt spid="6215"/>
                        </p:tgtEl>
                        <p:attrNameLst>
                          <p:attrName>style.visibility</p:attrName>
                        </p:attrNameLst>
                      </p:cBhvr>
                      <p:to>
                        <p:strVal val="visible"/>
                      </p:to>
                    </p:set>
                    <p:anim calcmode="lin" valueType="num">
                      <p:cBhvr additive="base">
                        <p:cTn dur="1000" fill="hold"/>
                        <p:tgtEl>
                          <p:spTgt spid="6215"/>
                        </p:tgtEl>
                        <p:attrNameLst>
                          <p:attrName>ppt_x</p:attrName>
                        </p:attrNameLst>
                      </p:cBhvr>
                      <p:tavLst>
                        <p:tav tm="0">
                          <p:val>
                            <p:strVal val="1+#ppt_w/2"/>
                          </p:val>
                        </p:tav>
                        <p:tav tm="100000">
                          <p:val>
                            <p:strVal val="#ppt_x"/>
                          </p:val>
                        </p:tav>
                      </p:tavLst>
                    </p:anim>
                    <p:anim calcmode="lin" valueType="num">
                      <p:cBhvr additive="base">
                        <p:cTn dur="1000" fill="hold"/>
                        <p:tgtEl>
                          <p:spTgt spid="6215"/>
                        </p:tgtEl>
                        <p:attrNameLst>
                          <p:attrName>ppt_y</p:attrName>
                        </p:attrNameLst>
                      </p:cBhvr>
                      <p:tavLst>
                        <p:tav tm="0">
                          <p:val>
                            <p:strVal val="1+#ppt_h/2"/>
                          </p:val>
                        </p:tav>
                        <p:tav tm="100000">
                          <p:val>
                            <p:strVal val="#ppt_y"/>
                          </p:val>
                        </p:tav>
                      </p:tavLst>
                    </p:anim>
                  </p:childTnLst>
                </p:cTn>
              </p:par>
            </p:tnLst>
          </p:tmpl>
        </p:tmplLst>
      </p:bldP>
    </p:bldLst>
  </p:timing>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0" fontAlgn="base" hangingPunct="0">
        <a:spcBef>
          <a:spcPct val="20000"/>
        </a:spcBef>
        <a:spcAft>
          <a:spcPct val="0"/>
        </a:spcAft>
        <a:buClr>
          <a:schemeClr val="tx2"/>
        </a:buClr>
        <a:buSzPct val="115000"/>
        <a:buFont typeface="Wingdings" pitchFamily="2" charset="2"/>
        <a:buChar char="§"/>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Font typeface="Wingdings" pitchFamily="2" charset="2"/>
        <a:buChar char="§"/>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tx2"/>
        </a:buClr>
        <a:buSzPct val="115000"/>
        <a:buFont typeface="Wingdings" pitchFamily="2" charset="2"/>
        <a:buChar char="§"/>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Font typeface="Wingdings" pitchFamily="2" charset="2"/>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tx2"/>
        </a:buClr>
        <a:buSzPct val="115000"/>
        <a:buFont typeface="Wingdings" pitchFamily="2" charset="2"/>
        <a:buChar char="§"/>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tx2"/>
        </a:buClr>
        <a:buSzPct val="115000"/>
        <a:buFont typeface="Wingdings" pitchFamily="2" charset="2"/>
        <a:buChar char="§"/>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tx2"/>
        </a:buClr>
        <a:buSzPct val="115000"/>
        <a:buFont typeface="Wingdings" pitchFamily="2" charset="2"/>
        <a:buChar char="§"/>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tx2"/>
        </a:buClr>
        <a:buSzPct val="115000"/>
        <a:buFont typeface="Wingdings" pitchFamily="2" charset="2"/>
        <a:buChar char="§"/>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tx2"/>
        </a:buClr>
        <a:buSzPct val="115000"/>
        <a:buFont typeface="Wingdings" pitchFamily="2" charset="2"/>
        <a:buChar char="§"/>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455613" y="1371600"/>
            <a:ext cx="8226425" cy="2590800"/>
          </a:xfrm>
        </p:spPr>
        <p:txBody>
          <a:bodyPr/>
          <a:lstStyle/>
          <a:p>
            <a:pPr eaLnBrk="1" hangingPunct="1">
              <a:defRPr/>
            </a:pPr>
            <a:r>
              <a:rPr lang="en-US" b="1" dirty="0"/>
              <a:t>The Fruit of the Spirit</a:t>
            </a:r>
            <a:br>
              <a:rPr lang="en-US" b="1" dirty="0"/>
            </a:br>
            <a:r>
              <a:rPr lang="en-US" sz="3600" dirty="0"/>
              <a:t>Part 3 - </a:t>
            </a:r>
            <a:r>
              <a:rPr lang="en-US" sz="3600" b="1" dirty="0"/>
              <a:t>LOVE</a:t>
            </a:r>
            <a:endParaRPr lang="en-US" sz="4400" b="1" dirty="0"/>
          </a:p>
        </p:txBody>
      </p:sp>
      <p:sp>
        <p:nvSpPr>
          <p:cNvPr id="2051" name="Rectangle 3"/>
          <p:cNvSpPr>
            <a:spLocks noGrp="1" noChangeArrowheads="1"/>
          </p:cNvSpPr>
          <p:nvPr>
            <p:ph type="subTitle" idx="1"/>
          </p:nvPr>
        </p:nvSpPr>
        <p:spPr>
          <a:xfrm>
            <a:off x="6781800" y="5486400"/>
            <a:ext cx="1828800" cy="990600"/>
          </a:xfrm>
        </p:spPr>
        <p:txBody>
          <a:bodyPr/>
          <a:lstStyle/>
          <a:p>
            <a:pPr eaLnBrk="1" hangingPunct="1">
              <a:defRPr/>
            </a:pPr>
            <a:r>
              <a:rPr lang="en-US" sz="2000" dirty="0"/>
              <a:t>Lake Gibson</a:t>
            </a:r>
          </a:p>
          <a:p>
            <a:pPr eaLnBrk="1" hangingPunct="1">
              <a:defRPr/>
            </a:pPr>
            <a:r>
              <a:rPr lang="en-US" sz="2000" dirty="0"/>
              <a:t>June 16, 2019</a:t>
            </a:r>
          </a:p>
        </p:txBody>
      </p:sp>
    </p:spTree>
  </p:cSld>
  <p:clrMapOvr>
    <a:masterClrMapping/>
  </p:clrMapOvr>
  <p:transition spd="med">
    <p:pull/>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5613" y="273050"/>
            <a:ext cx="8226425" cy="1327150"/>
          </a:xfrm>
        </p:spPr>
        <p:txBody>
          <a:bodyPr/>
          <a:lstStyle/>
          <a:p>
            <a:r>
              <a:rPr lang="en-US" sz="4000" b="1" dirty="0"/>
              <a:t>Three Reasons To Grow In Love</a:t>
            </a:r>
            <a:br>
              <a:rPr lang="en-US" b="1" dirty="0"/>
            </a:br>
            <a:r>
              <a:rPr lang="en-US" sz="3600" dirty="0"/>
              <a:t>(Matt. 5:43-48)</a:t>
            </a:r>
          </a:p>
        </p:txBody>
      </p:sp>
      <p:sp>
        <p:nvSpPr>
          <p:cNvPr id="3" name="Content Placeholder 2"/>
          <p:cNvSpPr>
            <a:spLocks noGrp="1"/>
          </p:cNvSpPr>
          <p:nvPr>
            <p:ph idx="1"/>
          </p:nvPr>
        </p:nvSpPr>
        <p:spPr>
          <a:xfrm>
            <a:off x="455613" y="1828800"/>
            <a:ext cx="8226425" cy="4648200"/>
          </a:xfrm>
        </p:spPr>
        <p:txBody>
          <a:bodyPr/>
          <a:lstStyle/>
          <a:p>
            <a:pPr marL="514350" indent="-514350">
              <a:buFont typeface="+mj-lt"/>
              <a:buAutoNum type="arabicPeriod"/>
            </a:pPr>
            <a:r>
              <a:rPr lang="en-US" b="1" dirty="0">
                <a:solidFill>
                  <a:schemeClr val="tx2"/>
                </a:solidFill>
              </a:rPr>
              <a:t>We should put on love so that we can be like our Father in heaven.</a:t>
            </a:r>
          </a:p>
          <a:p>
            <a:pPr lvl="1"/>
            <a:r>
              <a:rPr lang="en-US" dirty="0"/>
              <a:t>God gives good gifts to </a:t>
            </a:r>
            <a:r>
              <a:rPr lang="en-US" b="1" dirty="0">
                <a:solidFill>
                  <a:schemeClr val="tx2"/>
                </a:solidFill>
              </a:rPr>
              <a:t>all men </a:t>
            </a:r>
            <a:r>
              <a:rPr lang="en-US" dirty="0"/>
              <a:t>(sun and rain on the good and the evil).</a:t>
            </a:r>
          </a:p>
          <a:p>
            <a:pPr lvl="1"/>
            <a:r>
              <a:rPr lang="en-US" dirty="0"/>
              <a:t>God’s love is </a:t>
            </a:r>
            <a:r>
              <a:rPr lang="en-US" b="1" dirty="0">
                <a:solidFill>
                  <a:schemeClr val="tx2"/>
                </a:solidFill>
              </a:rPr>
              <a:t>unconditional</a:t>
            </a:r>
            <a:r>
              <a:rPr lang="en-US" dirty="0">
                <a:solidFill>
                  <a:schemeClr val="tx2"/>
                </a:solidFill>
              </a:rPr>
              <a:t>. </a:t>
            </a:r>
          </a:p>
          <a:p>
            <a:pPr lvl="2"/>
            <a:r>
              <a:rPr lang="en-US" dirty="0"/>
              <a:t>Remember – this is different than saying that his salvation is unconditional.</a:t>
            </a:r>
          </a:p>
          <a:p>
            <a:pPr lvl="2"/>
            <a:r>
              <a:rPr lang="en-US" dirty="0"/>
              <a:t>Not an </a:t>
            </a:r>
            <a:r>
              <a:rPr lang="en-US" b="1" dirty="0">
                <a:solidFill>
                  <a:schemeClr val="tx2"/>
                </a:solidFill>
              </a:rPr>
              <a:t>“if”</a:t>
            </a:r>
            <a:r>
              <a:rPr lang="en-US" dirty="0"/>
              <a:t> love, but an </a:t>
            </a:r>
            <a:r>
              <a:rPr lang="en-US" b="1" dirty="0">
                <a:solidFill>
                  <a:schemeClr val="tx2"/>
                </a:solidFill>
              </a:rPr>
              <a:t>“anyway” </a:t>
            </a:r>
            <a:r>
              <a:rPr lang="en-US" dirty="0"/>
              <a:t>love. </a:t>
            </a:r>
          </a:p>
          <a:p>
            <a:pPr lvl="2"/>
            <a:r>
              <a:rPr lang="en-US" b="1" dirty="0">
                <a:solidFill>
                  <a:schemeClr val="tx2"/>
                </a:solidFill>
              </a:rPr>
              <a:t>Romans 5:6-11</a:t>
            </a:r>
          </a:p>
          <a:p>
            <a:pPr lvl="1"/>
            <a:endParaRPr lang="en-US" dirty="0"/>
          </a:p>
          <a:p>
            <a:endParaRPr lang="en-US" dirty="0"/>
          </a:p>
        </p:txBody>
      </p:sp>
    </p:spTree>
    <p:extLst>
      <p:ext uri="{BB962C8B-B14F-4D97-AF65-F5344CB8AC3E}">
        <p14:creationId xmlns:p14="http://schemas.microsoft.com/office/powerpoint/2010/main" val="3635859218"/>
      </p:ext>
    </p:extLst>
  </p:cSld>
  <p:clrMapOvr>
    <a:masterClrMapping/>
  </p:clrMapOvr>
  <p:transition spd="med">
    <p:pull/>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3050"/>
            <a:ext cx="5257801" cy="1143000"/>
          </a:xfrm>
        </p:spPr>
        <p:txBody>
          <a:bodyPr/>
          <a:lstStyle/>
          <a:p>
            <a:r>
              <a:rPr lang="en-US" sz="2800" b="1" dirty="0"/>
              <a:t>Three Reasons to Love</a:t>
            </a:r>
          </a:p>
        </p:txBody>
      </p:sp>
      <p:sp>
        <p:nvSpPr>
          <p:cNvPr id="3" name="Content Placeholder 2"/>
          <p:cNvSpPr>
            <a:spLocks noGrp="1"/>
          </p:cNvSpPr>
          <p:nvPr>
            <p:ph idx="1"/>
          </p:nvPr>
        </p:nvSpPr>
        <p:spPr>
          <a:xfrm>
            <a:off x="304801" y="1371601"/>
            <a:ext cx="8534400" cy="4724400"/>
          </a:xfrm>
        </p:spPr>
        <p:txBody>
          <a:bodyPr/>
          <a:lstStyle/>
          <a:p>
            <a:pPr marL="514350" indent="-514350">
              <a:buFont typeface="+mj-lt"/>
              <a:buAutoNum type="arabicPeriod" startAt="2"/>
            </a:pPr>
            <a:r>
              <a:rPr lang="en-US" b="1" dirty="0">
                <a:solidFill>
                  <a:schemeClr val="tx2"/>
                </a:solidFill>
              </a:rPr>
              <a:t>There is no merit in reciprocal love </a:t>
            </a:r>
            <a:r>
              <a:rPr lang="en-US" dirty="0"/>
              <a:t>(5:46-47)</a:t>
            </a:r>
          </a:p>
          <a:p>
            <a:pPr lvl="1"/>
            <a:r>
              <a:rPr lang="en-US" b="1" dirty="0">
                <a:solidFill>
                  <a:schemeClr val="tx2"/>
                </a:solidFill>
              </a:rPr>
              <a:t>Anyone</a:t>
            </a:r>
            <a:r>
              <a:rPr lang="en-US" dirty="0"/>
              <a:t> can love those who love them. </a:t>
            </a:r>
          </a:p>
          <a:p>
            <a:pPr lvl="2"/>
            <a:r>
              <a:rPr lang="en-US" dirty="0"/>
              <a:t>Staples – “That was easy!”</a:t>
            </a:r>
          </a:p>
          <a:p>
            <a:pPr lvl="1"/>
            <a:r>
              <a:rPr lang="en-US" dirty="0"/>
              <a:t>Even the </a:t>
            </a:r>
            <a:r>
              <a:rPr lang="en-US" b="1" dirty="0">
                <a:solidFill>
                  <a:schemeClr val="tx2"/>
                </a:solidFill>
              </a:rPr>
              <a:t>publicans</a:t>
            </a:r>
            <a:r>
              <a:rPr lang="en-US" dirty="0"/>
              <a:t> (looked down upon by the Jews) and </a:t>
            </a:r>
            <a:r>
              <a:rPr lang="en-US" b="1" dirty="0">
                <a:solidFill>
                  <a:schemeClr val="tx2"/>
                </a:solidFill>
              </a:rPr>
              <a:t>Gentiles</a:t>
            </a:r>
            <a:r>
              <a:rPr lang="en-US" dirty="0"/>
              <a:t> do this!</a:t>
            </a:r>
          </a:p>
          <a:p>
            <a:pPr lvl="1"/>
            <a:r>
              <a:rPr lang="en-US" dirty="0"/>
              <a:t>God wants His children to </a:t>
            </a:r>
            <a:r>
              <a:rPr lang="en-US" b="1" dirty="0">
                <a:solidFill>
                  <a:schemeClr val="tx2"/>
                </a:solidFill>
              </a:rPr>
              <a:t>set their sights higher</a:t>
            </a:r>
            <a:r>
              <a:rPr lang="en-US" b="1" dirty="0"/>
              <a:t> </a:t>
            </a:r>
            <a:r>
              <a:rPr lang="en-US" dirty="0"/>
              <a:t>than the behavior of the world. </a:t>
            </a:r>
          </a:p>
          <a:p>
            <a:endParaRPr lang="en-US" dirty="0"/>
          </a:p>
        </p:txBody>
      </p:sp>
    </p:spTree>
    <p:extLst>
      <p:ext uri="{BB962C8B-B14F-4D97-AF65-F5344CB8AC3E}">
        <p14:creationId xmlns:p14="http://schemas.microsoft.com/office/powerpoint/2010/main" val="1765851398"/>
      </p:ext>
    </p:extLst>
  </p:cSld>
  <p:clrMapOvr>
    <a:masterClrMapping/>
  </p:clrMapOvr>
  <p:transition spd="med">
    <p:pull/>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3050"/>
            <a:ext cx="4267200" cy="1143000"/>
          </a:xfrm>
        </p:spPr>
        <p:txBody>
          <a:bodyPr/>
          <a:lstStyle/>
          <a:p>
            <a:r>
              <a:rPr lang="en-US" sz="2800" b="1" dirty="0"/>
              <a:t>Three Reasons to Love</a:t>
            </a:r>
          </a:p>
        </p:txBody>
      </p:sp>
      <p:sp>
        <p:nvSpPr>
          <p:cNvPr id="3" name="Content Placeholder 2"/>
          <p:cNvSpPr>
            <a:spLocks noGrp="1"/>
          </p:cNvSpPr>
          <p:nvPr>
            <p:ph idx="1"/>
          </p:nvPr>
        </p:nvSpPr>
        <p:spPr>
          <a:xfrm>
            <a:off x="455613" y="1447801"/>
            <a:ext cx="8226425" cy="4648200"/>
          </a:xfrm>
        </p:spPr>
        <p:txBody>
          <a:bodyPr/>
          <a:lstStyle/>
          <a:p>
            <a:pPr marL="514350" indent="-514350">
              <a:buFont typeface="+mj-lt"/>
              <a:buAutoNum type="arabicPeriod" startAt="3"/>
            </a:pPr>
            <a:r>
              <a:rPr lang="en-US" b="1" dirty="0">
                <a:solidFill>
                  <a:schemeClr val="tx2"/>
                </a:solidFill>
              </a:rPr>
              <a:t>God wants us to be “perfect.”</a:t>
            </a:r>
          </a:p>
          <a:p>
            <a:pPr lvl="1"/>
            <a:r>
              <a:rPr lang="en-US" dirty="0"/>
              <a:t>“</a:t>
            </a:r>
            <a:r>
              <a:rPr lang="en-US" b="1" dirty="0">
                <a:solidFill>
                  <a:schemeClr val="tx2"/>
                </a:solidFill>
              </a:rPr>
              <a:t>Ye therefore shall be perfect</a:t>
            </a:r>
            <a:r>
              <a:rPr lang="en-US" dirty="0"/>
              <a:t>, as your heavenly Father is perfect.” (v. 48)  </a:t>
            </a:r>
          </a:p>
          <a:p>
            <a:pPr lvl="1"/>
            <a:r>
              <a:rPr lang="en-US" dirty="0"/>
              <a:t>This is the </a:t>
            </a:r>
            <a:r>
              <a:rPr lang="en-US" b="1" dirty="0">
                <a:solidFill>
                  <a:schemeClr val="tx2"/>
                </a:solidFill>
              </a:rPr>
              <a:t>goal</a:t>
            </a:r>
            <a:r>
              <a:rPr lang="en-US" dirty="0"/>
              <a:t> that the Father has set.</a:t>
            </a:r>
          </a:p>
          <a:p>
            <a:pPr lvl="1"/>
            <a:r>
              <a:rPr lang="en-US" dirty="0"/>
              <a:t>No, not requiring sinless perfection.</a:t>
            </a:r>
          </a:p>
          <a:p>
            <a:pPr lvl="1"/>
            <a:r>
              <a:rPr lang="en-US" b="1" dirty="0">
                <a:solidFill>
                  <a:schemeClr val="tx2"/>
                </a:solidFill>
              </a:rPr>
              <a:t>Lev. 19:2 </a:t>
            </a:r>
            <a:r>
              <a:rPr lang="en-US" dirty="0"/>
              <a:t>– “Speak unto all the congregation of the children of Israel, and say unto them, </a:t>
            </a:r>
            <a:r>
              <a:rPr lang="en-US" b="1" dirty="0">
                <a:solidFill>
                  <a:schemeClr val="tx2"/>
                </a:solidFill>
              </a:rPr>
              <a:t>Ye shall be holy; for I Jehovah your God am holy</a:t>
            </a:r>
            <a:r>
              <a:rPr lang="en-US" dirty="0"/>
              <a:t>.”  (See 1 Peter 1:16)</a:t>
            </a:r>
          </a:p>
          <a:p>
            <a:endParaRPr lang="en-US" dirty="0"/>
          </a:p>
        </p:txBody>
      </p:sp>
    </p:spTree>
    <p:extLst>
      <p:ext uri="{BB962C8B-B14F-4D97-AF65-F5344CB8AC3E}">
        <p14:creationId xmlns:p14="http://schemas.microsoft.com/office/powerpoint/2010/main" val="1607116979"/>
      </p:ext>
    </p:extLst>
  </p:cSld>
  <p:clrMapOvr>
    <a:masterClrMapping/>
  </p:clrMapOvr>
  <p:transition spd="med">
    <p:pull/>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dirty="0"/>
              <a:t>Three Steps To Growing In Love</a:t>
            </a:r>
          </a:p>
        </p:txBody>
      </p:sp>
      <p:sp>
        <p:nvSpPr>
          <p:cNvPr id="3" name="Content Placeholder 2"/>
          <p:cNvSpPr>
            <a:spLocks noGrp="1"/>
          </p:cNvSpPr>
          <p:nvPr>
            <p:ph idx="1"/>
          </p:nvPr>
        </p:nvSpPr>
        <p:spPr/>
        <p:txBody>
          <a:bodyPr/>
          <a:lstStyle/>
          <a:p>
            <a:pPr marL="514350" indent="-514350">
              <a:buFont typeface="+mj-lt"/>
              <a:buAutoNum type="arabicPeriod"/>
            </a:pPr>
            <a:r>
              <a:rPr lang="en-US" dirty="0"/>
              <a:t>“</a:t>
            </a:r>
            <a:r>
              <a:rPr lang="en-US" b="1" dirty="0">
                <a:solidFill>
                  <a:schemeClr val="tx2"/>
                </a:solidFill>
              </a:rPr>
              <a:t>Set Your Mind </a:t>
            </a:r>
            <a:r>
              <a:rPr lang="en-US" dirty="0"/>
              <a:t>On Things Above” (Col. 3:1-2).</a:t>
            </a:r>
          </a:p>
          <a:p>
            <a:pPr marL="514350" indent="-514350">
              <a:buFont typeface="+mj-lt"/>
              <a:buAutoNum type="arabicPeriod"/>
            </a:pPr>
            <a:r>
              <a:rPr lang="en-US" dirty="0"/>
              <a:t>Connect to the </a:t>
            </a:r>
            <a:r>
              <a:rPr lang="en-US" b="1" dirty="0">
                <a:solidFill>
                  <a:schemeClr val="tx2"/>
                </a:solidFill>
              </a:rPr>
              <a:t>Spirit </a:t>
            </a:r>
            <a:r>
              <a:rPr lang="en-US" dirty="0"/>
              <a:t>through the </a:t>
            </a:r>
            <a:r>
              <a:rPr lang="en-US" b="1" dirty="0">
                <a:solidFill>
                  <a:schemeClr val="tx2"/>
                </a:solidFill>
              </a:rPr>
              <a:t>Word</a:t>
            </a:r>
            <a:r>
              <a:rPr lang="en-US" dirty="0"/>
              <a:t>.</a:t>
            </a:r>
          </a:p>
          <a:p>
            <a:pPr marL="914400" lvl="1" indent="-514350">
              <a:buFont typeface="+mj-lt"/>
              <a:buAutoNum type="arabicPeriod"/>
            </a:pPr>
            <a:r>
              <a:rPr lang="en-US" dirty="0"/>
              <a:t>Psalm 1:1-3 – “Meditate day and night”</a:t>
            </a:r>
          </a:p>
          <a:p>
            <a:pPr marL="914400" lvl="1" indent="-514350">
              <a:buFont typeface="+mj-lt"/>
              <a:buAutoNum type="arabicPeriod"/>
            </a:pPr>
            <a:r>
              <a:rPr lang="en-US" dirty="0"/>
              <a:t>Psa. 119:9-16 – “Delight” in His Word (16)</a:t>
            </a:r>
          </a:p>
          <a:p>
            <a:pPr marL="514350" indent="-514350">
              <a:buFont typeface="+mj-lt"/>
              <a:buAutoNum type="arabicPeriod"/>
            </a:pPr>
            <a:r>
              <a:rPr lang="en-US" dirty="0"/>
              <a:t>“</a:t>
            </a:r>
            <a:r>
              <a:rPr lang="en-US" b="1" dirty="0">
                <a:solidFill>
                  <a:schemeClr val="tx2"/>
                </a:solidFill>
              </a:rPr>
              <a:t>Seek</a:t>
            </a:r>
            <a:r>
              <a:rPr lang="en-US" dirty="0"/>
              <a:t> and ye shall find” (Matt. 7:7-11).</a:t>
            </a:r>
          </a:p>
          <a:p>
            <a:pPr marL="914400" lvl="1" indent="-514350">
              <a:buFont typeface="+mj-lt"/>
              <a:buAutoNum type="arabicPeriod"/>
            </a:pPr>
            <a:r>
              <a:rPr lang="en-US" dirty="0"/>
              <a:t>Proverbs 2:1-6 – “Seek her as silver” (4)</a:t>
            </a:r>
          </a:p>
          <a:p>
            <a:pPr marL="914400" lvl="1" indent="-514350">
              <a:buFont typeface="+mj-lt"/>
              <a:buAutoNum type="arabicPeriod"/>
            </a:pPr>
            <a:r>
              <a:rPr lang="en-US" dirty="0"/>
              <a:t>“Put on therefore…” (Col. 3:12).</a:t>
            </a:r>
          </a:p>
        </p:txBody>
      </p:sp>
    </p:spTree>
    <p:extLst>
      <p:ext uri="{BB962C8B-B14F-4D97-AF65-F5344CB8AC3E}">
        <p14:creationId xmlns:p14="http://schemas.microsoft.com/office/powerpoint/2010/main" val="1252895894"/>
      </p:ext>
    </p:extLst>
  </p:cSld>
  <p:clrMapOvr>
    <a:masterClrMapping/>
  </p:clrMapOvr>
  <p:transition spd="med">
    <p:pull/>
  </p:transition>
</p:sld>
</file>

<file path=ppt/slides/slide14.xml><?xml version="1.0" encoding="utf-8"?>
<p:sld xmlns:a="http://schemas.openxmlformats.org/drawingml/2006/main" xmlns:r="http://schemas.openxmlformats.org/officeDocument/2006/relationships" xmlns:p="http://schemas.openxmlformats.org/presentationml/2006/main" showMasterSp="0">
  <p:cSld>
    <p:bg>
      <p:bgPr>
        <a:solidFill>
          <a:srgbClr val="080808"/>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412300993"/>
      </p:ext>
    </p:extLst>
  </p:cSld>
  <p:clrMapOvr>
    <a:masterClrMapping/>
  </p:clrMapOvr>
  <p:transition spd="med">
    <p:pull/>
  </p:transition>
</p:sld>
</file>

<file path=ppt/slides/slide15.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5613" y="273050"/>
            <a:ext cx="8226425" cy="336550"/>
          </a:xfrm>
        </p:spPr>
        <p:txBody>
          <a:bodyPr/>
          <a:lstStyle/>
          <a:p>
            <a:pPr algn="l"/>
            <a:r>
              <a:rPr lang="en-US" sz="1800" dirty="0">
                <a:solidFill>
                  <a:srgbClr val="080808"/>
                </a:solidFill>
                <a:effectLst/>
              </a:rPr>
              <a:t>Introduction</a:t>
            </a:r>
          </a:p>
        </p:txBody>
      </p:sp>
      <p:sp>
        <p:nvSpPr>
          <p:cNvPr id="3" name="Content Placeholder 2"/>
          <p:cNvSpPr>
            <a:spLocks noGrp="1"/>
          </p:cNvSpPr>
          <p:nvPr>
            <p:ph idx="1"/>
          </p:nvPr>
        </p:nvSpPr>
        <p:spPr>
          <a:xfrm>
            <a:off x="455613" y="762000"/>
            <a:ext cx="8226425" cy="5791199"/>
          </a:xfrm>
        </p:spPr>
        <p:txBody>
          <a:bodyPr/>
          <a:lstStyle/>
          <a:p>
            <a:pPr>
              <a:buClrTx/>
              <a:buFont typeface="+mj-lt"/>
              <a:buAutoNum type="arabicPeriod"/>
            </a:pPr>
            <a:r>
              <a:rPr lang="en-US" sz="1600" dirty="0">
                <a:solidFill>
                  <a:srgbClr val="080808"/>
                </a:solidFill>
                <a:effectLst/>
              </a:rPr>
              <a:t>In Matt. 22 – during the last week of his life, Jesus was asked a question by a lawyer, “Teacher, which is the great commandment in the Law.” </a:t>
            </a:r>
          </a:p>
          <a:p>
            <a:pPr lvl="1">
              <a:buFont typeface="+mj-lt"/>
              <a:buAutoNum type="arabicPeriod"/>
            </a:pPr>
            <a:r>
              <a:rPr lang="en-US" sz="1300" dirty="0">
                <a:solidFill>
                  <a:srgbClr val="080808"/>
                </a:solidFill>
                <a:effectLst/>
              </a:rPr>
              <a:t>Jesus replied, “Thou shalt love the lord thy God with all thy heart and with all thy soul, and with all thy mind.  This is the great and first commandment.  And a second like unto it is this, “Thou shalt love thy neighbor as thyself. On these two commandments the whole law hangs and the prophets.”</a:t>
            </a:r>
          </a:p>
          <a:p>
            <a:pPr>
              <a:buClrTx/>
              <a:buFont typeface="+mj-lt"/>
              <a:buAutoNum type="arabicPeriod"/>
            </a:pPr>
            <a:r>
              <a:rPr lang="en-US" sz="1600" dirty="0">
                <a:solidFill>
                  <a:srgbClr val="080808"/>
                </a:solidFill>
                <a:effectLst/>
              </a:rPr>
              <a:t>In Col. 3:1-17 – the apostle Paul gives us two lists – things to kill, put to death, mortify, and things to </a:t>
            </a:r>
            <a:r>
              <a:rPr lang="en-US" sz="1600" b="1" dirty="0">
                <a:solidFill>
                  <a:srgbClr val="080808"/>
                </a:solidFill>
                <a:effectLst/>
              </a:rPr>
              <a:t>put on.   </a:t>
            </a:r>
          </a:p>
          <a:p>
            <a:pPr lvl="1">
              <a:buFont typeface="+mj-lt"/>
              <a:buAutoNum type="arabicPeriod"/>
            </a:pPr>
            <a:r>
              <a:rPr lang="en-US" sz="1300" dirty="0">
                <a:solidFill>
                  <a:srgbClr val="080808"/>
                </a:solidFill>
                <a:effectLst/>
              </a:rPr>
              <a:t>V. 12 – “Put on therefore as God’s elect, holy and beloved, a heart of compassion, kindness, lowliness, meekness, longsuffering; forbearing one another, forgiving each other – “and above all things put on love which is the bond of perfectness.” </a:t>
            </a:r>
          </a:p>
          <a:p>
            <a:pPr lvl="1">
              <a:buFont typeface="+mj-lt"/>
              <a:buAutoNum type="arabicPeriod"/>
            </a:pPr>
            <a:r>
              <a:rPr lang="en-US" sz="1300" dirty="0">
                <a:solidFill>
                  <a:srgbClr val="080808"/>
                </a:solidFill>
                <a:effectLst/>
              </a:rPr>
              <a:t>“Which binds everything together in perfect harmony” (ESV)</a:t>
            </a:r>
          </a:p>
          <a:p>
            <a:pPr>
              <a:buClrTx/>
              <a:buFont typeface="+mj-lt"/>
              <a:buAutoNum type="arabicPeriod"/>
            </a:pPr>
            <a:r>
              <a:rPr lang="en-US" sz="1600" dirty="0">
                <a:solidFill>
                  <a:srgbClr val="080808"/>
                </a:solidFill>
                <a:effectLst/>
              </a:rPr>
              <a:t>And of course, in Galatians 5:22-23 – when he lists the fruit of the Spirit, Paul begins with LOVE.</a:t>
            </a:r>
          </a:p>
          <a:p>
            <a:pPr>
              <a:buClrTx/>
              <a:buFont typeface="+mj-lt"/>
              <a:buAutoNum type="arabicPeriod"/>
            </a:pPr>
            <a:r>
              <a:rPr lang="en-US" sz="1600" dirty="0">
                <a:solidFill>
                  <a:srgbClr val="080808"/>
                </a:solidFill>
                <a:effectLst/>
              </a:rPr>
              <a:t>Few weeks ago, we began a series of lessons on the </a:t>
            </a:r>
            <a:r>
              <a:rPr lang="en-US" sz="1600" b="1" dirty="0">
                <a:solidFill>
                  <a:srgbClr val="080808"/>
                </a:solidFill>
                <a:effectLst/>
              </a:rPr>
              <a:t>fruit of the Spirit from Gal. 5.</a:t>
            </a:r>
          </a:p>
          <a:p>
            <a:pPr>
              <a:buClrTx/>
              <a:buFont typeface="+mj-lt"/>
              <a:buAutoNum type="arabicPeriod"/>
            </a:pPr>
            <a:r>
              <a:rPr lang="en-US" sz="1600" dirty="0">
                <a:solidFill>
                  <a:srgbClr val="080808"/>
                </a:solidFill>
                <a:effectLst/>
              </a:rPr>
              <a:t>We have talked about the </a:t>
            </a:r>
            <a:r>
              <a:rPr lang="en-US" sz="1600" b="1" dirty="0">
                <a:solidFill>
                  <a:srgbClr val="080808"/>
                </a:solidFill>
                <a:effectLst/>
              </a:rPr>
              <a:t>background to the book</a:t>
            </a:r>
            <a:r>
              <a:rPr lang="en-US" sz="1600" dirty="0">
                <a:solidFill>
                  <a:srgbClr val="080808"/>
                </a:solidFill>
                <a:effectLst/>
              </a:rPr>
              <a:t> of Galatians</a:t>
            </a:r>
          </a:p>
          <a:p>
            <a:pPr lvl="1"/>
            <a:r>
              <a:rPr lang="en-US" sz="1600" dirty="0">
                <a:solidFill>
                  <a:srgbClr val="080808"/>
                </a:solidFill>
                <a:effectLst/>
              </a:rPr>
              <a:t>The issue of </a:t>
            </a:r>
            <a:r>
              <a:rPr lang="en-US" sz="1600" b="1" dirty="0">
                <a:solidFill>
                  <a:srgbClr val="080808"/>
                </a:solidFill>
                <a:effectLst/>
              </a:rPr>
              <a:t>circumcision.</a:t>
            </a:r>
          </a:p>
          <a:p>
            <a:pPr lvl="1"/>
            <a:r>
              <a:rPr lang="en-US" sz="1600" b="1" dirty="0">
                <a:solidFill>
                  <a:srgbClr val="080808"/>
                </a:solidFill>
                <a:effectLst/>
              </a:rPr>
              <a:t>A misunderstanding</a:t>
            </a:r>
            <a:r>
              <a:rPr lang="en-US" sz="1600" dirty="0">
                <a:solidFill>
                  <a:srgbClr val="080808"/>
                </a:solidFill>
                <a:effectLst/>
              </a:rPr>
              <a:t> of God’s eternal purpose.</a:t>
            </a:r>
            <a:endParaRPr lang="en-US" sz="1200" dirty="0">
              <a:solidFill>
                <a:srgbClr val="080808"/>
              </a:solidFill>
              <a:effectLst/>
            </a:endParaRPr>
          </a:p>
          <a:p>
            <a:pPr lvl="2"/>
            <a:r>
              <a:rPr lang="en-US" sz="1200" dirty="0">
                <a:solidFill>
                  <a:srgbClr val="080808"/>
                </a:solidFill>
                <a:effectLst/>
              </a:rPr>
              <a:t>It had always been God’s intent to save Jew and Gentile in one spiritual body.</a:t>
            </a:r>
          </a:p>
          <a:p>
            <a:pPr lvl="2"/>
            <a:r>
              <a:rPr lang="en-US" sz="1200" dirty="0">
                <a:solidFill>
                  <a:srgbClr val="080808"/>
                </a:solidFill>
                <a:effectLst/>
              </a:rPr>
              <a:t>Salvation is not by obedience to the Law of Moses (or any law).</a:t>
            </a:r>
          </a:p>
          <a:p>
            <a:pPr lvl="2"/>
            <a:r>
              <a:rPr lang="en-US" sz="1200" dirty="0">
                <a:solidFill>
                  <a:srgbClr val="080808"/>
                </a:solidFill>
                <a:effectLst/>
              </a:rPr>
              <a:t>Salvation is through faith in Christ Jesus.  </a:t>
            </a:r>
          </a:p>
          <a:p>
            <a:endParaRPr lang="en-US" sz="1800" dirty="0" err="1">
              <a:solidFill>
                <a:srgbClr val="080808"/>
              </a:solidFill>
              <a:effectLst/>
            </a:endParaRPr>
          </a:p>
        </p:txBody>
      </p:sp>
    </p:spTree>
    <p:extLst>
      <p:ext uri="{BB962C8B-B14F-4D97-AF65-F5344CB8AC3E}">
        <p14:creationId xmlns:p14="http://schemas.microsoft.com/office/powerpoint/2010/main" val="431490853"/>
      </p:ext>
    </p:extLst>
  </p:cSld>
  <p:clrMapOvr>
    <a:masterClrMapping/>
  </p:clrMapOvr>
  <p:transition spd="med">
    <p:pull/>
  </p:transition>
</p:sld>
</file>

<file path=ppt/slides/slide16.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5613" y="273050"/>
            <a:ext cx="2135187" cy="488950"/>
          </a:xfrm>
        </p:spPr>
        <p:txBody>
          <a:bodyPr/>
          <a:lstStyle/>
          <a:p>
            <a:pPr algn="l"/>
            <a:r>
              <a:rPr lang="en-US" sz="1800" dirty="0">
                <a:solidFill>
                  <a:srgbClr val="080808"/>
                </a:solidFill>
                <a:effectLst/>
              </a:rPr>
              <a:t>Introduction, p. 2</a:t>
            </a:r>
          </a:p>
        </p:txBody>
      </p:sp>
      <p:sp>
        <p:nvSpPr>
          <p:cNvPr id="3" name="Content Placeholder 2"/>
          <p:cNvSpPr>
            <a:spLocks noGrp="1"/>
          </p:cNvSpPr>
          <p:nvPr>
            <p:ph idx="1"/>
          </p:nvPr>
        </p:nvSpPr>
        <p:spPr>
          <a:xfrm>
            <a:off x="455613" y="914401"/>
            <a:ext cx="8226425" cy="5181600"/>
          </a:xfrm>
        </p:spPr>
        <p:txBody>
          <a:bodyPr/>
          <a:lstStyle/>
          <a:p>
            <a:pPr lvl="1"/>
            <a:r>
              <a:rPr lang="en-US" sz="1600" dirty="0">
                <a:solidFill>
                  <a:srgbClr val="080808"/>
                </a:solidFill>
                <a:effectLst/>
              </a:rPr>
              <a:t>We talked about “</a:t>
            </a:r>
            <a:r>
              <a:rPr lang="en-US" sz="1600" b="1" dirty="0">
                <a:solidFill>
                  <a:srgbClr val="080808"/>
                </a:solidFill>
                <a:effectLst/>
              </a:rPr>
              <a:t>True Freedom</a:t>
            </a:r>
            <a:r>
              <a:rPr lang="en-US" sz="1600" dirty="0">
                <a:solidFill>
                  <a:srgbClr val="080808"/>
                </a:solidFill>
                <a:effectLst/>
              </a:rPr>
              <a:t>” in Christ.</a:t>
            </a:r>
          </a:p>
          <a:p>
            <a:pPr lvl="2"/>
            <a:r>
              <a:rPr lang="en-US" sz="1200" dirty="0">
                <a:solidFill>
                  <a:srgbClr val="080808"/>
                </a:solidFill>
                <a:effectLst/>
              </a:rPr>
              <a:t>Freedom from the law.</a:t>
            </a:r>
          </a:p>
          <a:p>
            <a:pPr lvl="2"/>
            <a:r>
              <a:rPr lang="en-US" sz="1200" dirty="0">
                <a:solidFill>
                  <a:srgbClr val="080808"/>
                </a:solidFill>
                <a:effectLst/>
              </a:rPr>
              <a:t>Freedom from the bondage of man-made rules and regulations. </a:t>
            </a:r>
          </a:p>
          <a:p>
            <a:pPr lvl="2"/>
            <a:r>
              <a:rPr lang="en-US" sz="1200" dirty="0">
                <a:solidFill>
                  <a:srgbClr val="080808"/>
                </a:solidFill>
                <a:effectLst/>
              </a:rPr>
              <a:t>Freedom from superstitions; old wives tales, occult practices or witchcraft.</a:t>
            </a:r>
          </a:p>
          <a:p>
            <a:pPr marL="914400" lvl="2" indent="0">
              <a:buNone/>
            </a:pPr>
            <a:endParaRPr lang="en-US" sz="800" dirty="0">
              <a:solidFill>
                <a:srgbClr val="080808"/>
              </a:solidFill>
              <a:effectLst/>
            </a:endParaRPr>
          </a:p>
          <a:p>
            <a:pPr>
              <a:buClr>
                <a:srgbClr val="080808"/>
              </a:buClr>
              <a:buFont typeface="+mj-lt"/>
              <a:buAutoNum type="arabicPeriod" startAt="6"/>
            </a:pPr>
            <a:r>
              <a:rPr lang="en-US" sz="1600" dirty="0">
                <a:solidFill>
                  <a:srgbClr val="080808"/>
                </a:solidFill>
                <a:effectLst/>
              </a:rPr>
              <a:t>“</a:t>
            </a:r>
            <a:r>
              <a:rPr lang="en-US" sz="1600" b="1" dirty="0">
                <a:solidFill>
                  <a:srgbClr val="080808"/>
                </a:solidFill>
                <a:effectLst/>
              </a:rPr>
              <a:t>For freedom did Christ set us free</a:t>
            </a:r>
            <a:r>
              <a:rPr lang="en-US" sz="1600" dirty="0">
                <a:solidFill>
                  <a:srgbClr val="080808"/>
                </a:solidFill>
                <a:effectLst/>
              </a:rPr>
              <a:t>; stand fast therefore and be not entangled again in a yoke of bondage.”  (Gal. 5:1)</a:t>
            </a:r>
          </a:p>
          <a:p>
            <a:pPr lvl="2"/>
            <a:r>
              <a:rPr lang="en-US" sz="1200" b="1" dirty="0">
                <a:solidFill>
                  <a:srgbClr val="080808"/>
                </a:solidFill>
                <a:effectLst/>
              </a:rPr>
              <a:t>Free in Christ – But not license.</a:t>
            </a:r>
          </a:p>
          <a:p>
            <a:pPr lvl="1"/>
            <a:r>
              <a:rPr lang="en-US" sz="1200" dirty="0">
                <a:solidFill>
                  <a:srgbClr val="080808"/>
                </a:solidFill>
                <a:effectLst/>
              </a:rPr>
              <a:t>Rom. 6 – Do not let sin reign in your mortal bodies.  </a:t>
            </a:r>
          </a:p>
          <a:p>
            <a:pPr marL="457200" lvl="1" indent="0">
              <a:buNone/>
            </a:pPr>
            <a:endParaRPr lang="en-US" sz="1200" dirty="0">
              <a:solidFill>
                <a:srgbClr val="080808"/>
              </a:solidFill>
              <a:effectLst/>
            </a:endParaRPr>
          </a:p>
          <a:p>
            <a:pPr>
              <a:buClrTx/>
              <a:buFont typeface="+mj-lt"/>
              <a:buAutoNum type="arabicPeriod" startAt="6"/>
            </a:pPr>
            <a:r>
              <a:rPr lang="en-US" sz="1600" b="1" dirty="0">
                <a:solidFill>
                  <a:srgbClr val="080808"/>
                </a:solidFill>
                <a:effectLst/>
              </a:rPr>
              <a:t>Walk by the Spirit </a:t>
            </a:r>
            <a:r>
              <a:rPr lang="en-US" sz="1600" dirty="0">
                <a:solidFill>
                  <a:srgbClr val="080808"/>
                </a:solidFill>
                <a:effectLst/>
              </a:rPr>
              <a:t>– and do not fulfill the works of the flesh! </a:t>
            </a:r>
          </a:p>
          <a:p>
            <a:pPr marL="0" indent="0">
              <a:buClrTx/>
              <a:buNone/>
            </a:pPr>
            <a:endParaRPr lang="en-US" sz="1600" dirty="0">
              <a:solidFill>
                <a:srgbClr val="080808"/>
              </a:solidFill>
              <a:effectLst/>
            </a:endParaRPr>
          </a:p>
          <a:p>
            <a:pPr>
              <a:buClrTx/>
              <a:buFont typeface="+mj-lt"/>
              <a:buAutoNum type="arabicPeriod" startAt="8"/>
            </a:pPr>
            <a:r>
              <a:rPr lang="en-US" sz="1600" b="1" dirty="0">
                <a:solidFill>
                  <a:srgbClr val="080808"/>
                </a:solidFill>
                <a:effectLst/>
              </a:rPr>
              <a:t>We want to walk by “Walking by the Spirit.” </a:t>
            </a:r>
          </a:p>
          <a:p>
            <a:pPr marL="800100" lvl="1" indent="-342900">
              <a:buFont typeface="+mj-lt"/>
              <a:buAutoNum type="arabicPeriod" startAt="8"/>
            </a:pPr>
            <a:r>
              <a:rPr lang="en-US" sz="1600" dirty="0">
                <a:solidFill>
                  <a:srgbClr val="080808"/>
                </a:solidFill>
                <a:effectLst/>
              </a:rPr>
              <a:t>“Walk by the Spirit”  </a:t>
            </a:r>
          </a:p>
          <a:p>
            <a:pPr marL="800100" lvl="1" indent="-342900">
              <a:buFont typeface="+mj-lt"/>
              <a:buAutoNum type="arabicPeriod" startAt="8"/>
            </a:pPr>
            <a:r>
              <a:rPr lang="en-US" sz="1600" dirty="0">
                <a:solidFill>
                  <a:srgbClr val="080808"/>
                </a:solidFill>
                <a:effectLst/>
              </a:rPr>
              <a:t>Be “led by the Spirit of God” </a:t>
            </a:r>
          </a:p>
          <a:p>
            <a:pPr marL="800100" lvl="1" indent="-342900">
              <a:buFont typeface="+mj-lt"/>
              <a:buAutoNum type="arabicPeriod" startAt="8"/>
            </a:pPr>
            <a:r>
              <a:rPr lang="en-US" sz="1600" dirty="0">
                <a:solidFill>
                  <a:srgbClr val="080808"/>
                </a:solidFill>
                <a:effectLst/>
              </a:rPr>
              <a:t>Be led by the instruction of His Word. </a:t>
            </a:r>
          </a:p>
          <a:p>
            <a:pPr>
              <a:buClrTx/>
              <a:buFont typeface="+mj-lt"/>
              <a:buAutoNum type="arabicPeriod" startAt="6"/>
            </a:pPr>
            <a:endParaRPr lang="en-US" sz="1600" dirty="0">
              <a:solidFill>
                <a:srgbClr val="080808"/>
              </a:solidFill>
              <a:effectLst/>
            </a:endParaRPr>
          </a:p>
          <a:p>
            <a:pPr>
              <a:buClrTx/>
              <a:buFont typeface="+mj-lt"/>
              <a:buAutoNum type="arabicPeriod" startAt="6"/>
            </a:pPr>
            <a:endParaRPr lang="en-US" sz="1600" dirty="0">
              <a:solidFill>
                <a:srgbClr val="080808"/>
              </a:solidFill>
              <a:effectLst/>
            </a:endParaRPr>
          </a:p>
          <a:p>
            <a:endParaRPr lang="en-US" sz="1600" dirty="0">
              <a:solidFill>
                <a:srgbClr val="080808"/>
              </a:solidFill>
              <a:effectLst/>
            </a:endParaRPr>
          </a:p>
          <a:p>
            <a:endParaRPr lang="en-US" dirty="0"/>
          </a:p>
        </p:txBody>
      </p:sp>
    </p:spTree>
    <p:extLst>
      <p:ext uri="{BB962C8B-B14F-4D97-AF65-F5344CB8AC3E}">
        <p14:creationId xmlns:p14="http://schemas.microsoft.com/office/powerpoint/2010/main" val="1537372925"/>
      </p:ext>
    </p:extLst>
  </p:cSld>
  <p:clrMapOvr>
    <a:masterClrMapping/>
  </p:clrMapOvr>
  <p:transition spd="med">
    <p:pull/>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We All Love Fruit</a:t>
            </a:r>
          </a:p>
        </p:txBody>
      </p:sp>
      <p:sp>
        <p:nvSpPr>
          <p:cNvPr id="3" name="Content Placeholder 2"/>
          <p:cNvSpPr>
            <a:spLocks noGrp="1"/>
          </p:cNvSpPr>
          <p:nvPr>
            <p:ph idx="1"/>
          </p:nvPr>
        </p:nvSpPr>
        <p:spPr/>
        <p:txBody>
          <a:bodyPr/>
          <a:lstStyle/>
          <a:p>
            <a:r>
              <a:rPr lang="en-US" dirty="0"/>
              <a:t>Fruit is the </a:t>
            </a:r>
            <a:r>
              <a:rPr lang="en-US" b="1" dirty="0"/>
              <a:t>“good stuff.”</a:t>
            </a:r>
          </a:p>
          <a:p>
            <a:pPr lvl="1"/>
            <a:r>
              <a:rPr lang="en-US" dirty="0"/>
              <a:t>Fresh California strawberries </a:t>
            </a:r>
          </a:p>
          <a:p>
            <a:pPr lvl="1"/>
            <a:r>
              <a:rPr lang="en-US" dirty="0"/>
              <a:t>Crisp Minnesota apples.</a:t>
            </a:r>
          </a:p>
          <a:p>
            <a:pPr lvl="1"/>
            <a:r>
              <a:rPr lang="en-US" dirty="0"/>
              <a:t>Sweet Georgia peaches</a:t>
            </a:r>
          </a:p>
          <a:p>
            <a:pPr lvl="1"/>
            <a:r>
              <a:rPr lang="en-US" dirty="0"/>
              <a:t>Juicy Florida oranges</a:t>
            </a:r>
          </a:p>
          <a:p>
            <a:r>
              <a:rPr lang="en-US" b="1" dirty="0"/>
              <a:t>Fruit mentioned in the Bible</a:t>
            </a:r>
            <a:r>
              <a:rPr lang="en-US" dirty="0"/>
              <a:t>: Grapes, figs, dates, apples, raisins, pomegranates.</a:t>
            </a:r>
          </a:p>
        </p:txBody>
      </p:sp>
    </p:spTree>
    <p:extLst>
      <p:ext uri="{BB962C8B-B14F-4D97-AF65-F5344CB8AC3E}">
        <p14:creationId xmlns:p14="http://schemas.microsoft.com/office/powerpoint/2010/main" val="4236563500"/>
      </p:ext>
    </p:extLst>
  </p:cSld>
  <p:clrMapOvr>
    <a:masterClrMapping/>
  </p:clrMapOvr>
  <p:transition spd="med">
    <p:pull/>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5613" y="273050"/>
            <a:ext cx="8226425" cy="946150"/>
          </a:xfrm>
        </p:spPr>
        <p:txBody>
          <a:bodyPr/>
          <a:lstStyle/>
          <a:p>
            <a:r>
              <a:rPr lang="en-US" b="1" dirty="0"/>
              <a:t>The Fruit of the Spirit</a:t>
            </a:r>
          </a:p>
        </p:txBody>
      </p:sp>
      <p:sp>
        <p:nvSpPr>
          <p:cNvPr id="3" name="Content Placeholder 2"/>
          <p:cNvSpPr>
            <a:spLocks noGrp="1"/>
          </p:cNvSpPr>
          <p:nvPr>
            <p:ph idx="1"/>
          </p:nvPr>
        </p:nvSpPr>
        <p:spPr>
          <a:xfrm>
            <a:off x="455613" y="1447800"/>
            <a:ext cx="8226425" cy="4952999"/>
          </a:xfrm>
        </p:spPr>
        <p:txBody>
          <a:bodyPr/>
          <a:lstStyle/>
          <a:p>
            <a:r>
              <a:rPr lang="en-US" b="1" dirty="0"/>
              <a:t>Nine virtues mentioned</a:t>
            </a:r>
            <a:r>
              <a:rPr lang="en-US" dirty="0"/>
              <a:t>: Love, joy, peace, longsuffering, kindness, goodness, faithfulness, meekness, self-control. </a:t>
            </a:r>
          </a:p>
          <a:p>
            <a:r>
              <a:rPr lang="en-US" b="1" dirty="0"/>
              <a:t>ALL</a:t>
            </a:r>
            <a:r>
              <a:rPr lang="en-US" dirty="0"/>
              <a:t> come from </a:t>
            </a:r>
            <a:r>
              <a:rPr lang="en-US" b="1" u="sng" dirty="0"/>
              <a:t>one</a:t>
            </a:r>
            <a:r>
              <a:rPr lang="en-US" dirty="0"/>
              <a:t> source:  </a:t>
            </a:r>
            <a:r>
              <a:rPr lang="en-US" b="1" dirty="0"/>
              <a:t>The Spirit of God.</a:t>
            </a:r>
          </a:p>
          <a:p>
            <a:r>
              <a:rPr lang="en-US" dirty="0"/>
              <a:t>“This fruit is one, yet manifold.  All these graces spring from one common root. All are the products of a soul which is controlled by the Spirit of Christ.” (Erdman)</a:t>
            </a:r>
          </a:p>
        </p:txBody>
      </p:sp>
    </p:spTree>
    <p:extLst>
      <p:ext uri="{BB962C8B-B14F-4D97-AF65-F5344CB8AC3E}">
        <p14:creationId xmlns:p14="http://schemas.microsoft.com/office/powerpoint/2010/main" val="997475385"/>
      </p:ext>
    </p:extLst>
  </p:cSld>
  <p:clrMapOvr>
    <a:masterClrMapping/>
  </p:clrMapOvr>
  <p:transition spd="med">
    <p:pull/>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LOVE</a:t>
            </a:r>
          </a:p>
        </p:txBody>
      </p:sp>
      <p:sp>
        <p:nvSpPr>
          <p:cNvPr id="3" name="Content Placeholder 2"/>
          <p:cNvSpPr>
            <a:spLocks noGrp="1"/>
          </p:cNvSpPr>
          <p:nvPr>
            <p:ph idx="1"/>
          </p:nvPr>
        </p:nvSpPr>
        <p:spPr>
          <a:xfrm>
            <a:off x="455613" y="1523999"/>
            <a:ext cx="8226425" cy="4953001"/>
          </a:xfrm>
        </p:spPr>
        <p:txBody>
          <a:bodyPr/>
          <a:lstStyle/>
          <a:p>
            <a:r>
              <a:rPr lang="en-US" dirty="0"/>
              <a:t>In English, we use the word “love” for </a:t>
            </a:r>
            <a:r>
              <a:rPr lang="en-US" b="1" dirty="0">
                <a:solidFill>
                  <a:schemeClr val="tx2"/>
                </a:solidFill>
              </a:rPr>
              <a:t>many</a:t>
            </a:r>
            <a:r>
              <a:rPr lang="en-US" dirty="0"/>
              <a:t> different things: baseball, chocolate chip cookies, parents, children, USA.</a:t>
            </a:r>
          </a:p>
          <a:p>
            <a:r>
              <a:rPr lang="en-US" dirty="0"/>
              <a:t>The Greeks had </a:t>
            </a:r>
            <a:r>
              <a:rPr lang="en-US" b="1" dirty="0">
                <a:solidFill>
                  <a:schemeClr val="tx2"/>
                </a:solidFill>
              </a:rPr>
              <a:t>four</a:t>
            </a:r>
            <a:r>
              <a:rPr lang="en-US" dirty="0">
                <a:solidFill>
                  <a:schemeClr val="tx2"/>
                </a:solidFill>
              </a:rPr>
              <a:t> </a:t>
            </a:r>
            <a:r>
              <a:rPr lang="en-US" dirty="0"/>
              <a:t>different words:</a:t>
            </a:r>
          </a:p>
          <a:p>
            <a:pPr lvl="1"/>
            <a:r>
              <a:rPr lang="en-US" b="1" dirty="0">
                <a:solidFill>
                  <a:schemeClr val="tx2"/>
                </a:solidFill>
                <a:ea typeface="+mn-ea"/>
                <a:cs typeface="+mn-cs"/>
              </a:rPr>
              <a:t>Eros</a:t>
            </a:r>
            <a:r>
              <a:rPr lang="en-US" dirty="0"/>
              <a:t> (erotic) – sexual love</a:t>
            </a:r>
          </a:p>
          <a:p>
            <a:pPr lvl="1"/>
            <a:r>
              <a:rPr lang="en-US" b="1" dirty="0" err="1">
                <a:solidFill>
                  <a:schemeClr val="tx2"/>
                </a:solidFill>
                <a:ea typeface="+mn-ea"/>
                <a:cs typeface="+mn-cs"/>
              </a:rPr>
              <a:t>Phileo</a:t>
            </a:r>
            <a:r>
              <a:rPr lang="en-US" dirty="0"/>
              <a:t> (Philadelphia) – tender affection</a:t>
            </a:r>
          </a:p>
          <a:p>
            <a:pPr lvl="1"/>
            <a:r>
              <a:rPr lang="en-US" b="1" dirty="0" err="1">
                <a:solidFill>
                  <a:schemeClr val="tx2"/>
                </a:solidFill>
                <a:ea typeface="+mn-ea"/>
                <a:cs typeface="+mn-cs"/>
              </a:rPr>
              <a:t>Storge</a:t>
            </a:r>
            <a:r>
              <a:rPr lang="en-US" dirty="0"/>
              <a:t> – “love of kindred, esp. of parents for children, and children for parents” (Vine).</a:t>
            </a:r>
          </a:p>
          <a:p>
            <a:pPr lvl="1"/>
            <a:r>
              <a:rPr lang="en-US" b="1" dirty="0">
                <a:solidFill>
                  <a:schemeClr val="tx2"/>
                </a:solidFill>
                <a:ea typeface="+mn-ea"/>
                <a:cs typeface="+mn-cs"/>
              </a:rPr>
              <a:t>Agape</a:t>
            </a:r>
            <a:r>
              <a:rPr lang="en-US" dirty="0"/>
              <a:t> </a:t>
            </a:r>
          </a:p>
          <a:p>
            <a:endParaRPr lang="en-US" dirty="0"/>
          </a:p>
        </p:txBody>
      </p:sp>
    </p:spTree>
    <p:extLst>
      <p:ext uri="{BB962C8B-B14F-4D97-AF65-F5344CB8AC3E}">
        <p14:creationId xmlns:p14="http://schemas.microsoft.com/office/powerpoint/2010/main" val="2279863096"/>
      </p:ext>
    </p:extLst>
  </p:cSld>
  <p:clrMapOvr>
    <a:masterClrMapping/>
  </p:clrMapOvr>
  <p:transition spd="med">
    <p:pull/>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Agape Defined</a:t>
            </a:r>
          </a:p>
        </p:txBody>
      </p:sp>
      <p:sp>
        <p:nvSpPr>
          <p:cNvPr id="3" name="Content Placeholder 2"/>
          <p:cNvSpPr>
            <a:spLocks noGrp="1"/>
          </p:cNvSpPr>
          <p:nvPr>
            <p:ph idx="1"/>
          </p:nvPr>
        </p:nvSpPr>
        <p:spPr/>
        <p:txBody>
          <a:bodyPr/>
          <a:lstStyle/>
          <a:p>
            <a:r>
              <a:rPr lang="en-US" dirty="0"/>
              <a:t>“Affection, good will, love, benevolence” (Thayer)</a:t>
            </a:r>
          </a:p>
          <a:p>
            <a:r>
              <a:rPr lang="en-US" dirty="0"/>
              <a:t>“</a:t>
            </a:r>
            <a:r>
              <a:rPr lang="en-US" dirty="0">
                <a:solidFill>
                  <a:schemeClr val="tx2"/>
                </a:solidFill>
              </a:rPr>
              <a:t>Unconquerable benevolence</a:t>
            </a:r>
            <a:r>
              <a:rPr lang="en-US" dirty="0"/>
              <a:t>” (William Barclay)</a:t>
            </a:r>
          </a:p>
          <a:p>
            <a:r>
              <a:rPr lang="en-US" dirty="0"/>
              <a:t>“It is the </a:t>
            </a:r>
            <a:r>
              <a:rPr lang="en-US" dirty="0">
                <a:solidFill>
                  <a:schemeClr val="tx2"/>
                </a:solidFill>
              </a:rPr>
              <a:t>grace of self-giving</a:t>
            </a:r>
            <a:r>
              <a:rPr lang="en-US" dirty="0"/>
              <a:t>” (William </a:t>
            </a:r>
            <a:r>
              <a:rPr lang="en-US" dirty="0" err="1"/>
              <a:t>Hendriksen</a:t>
            </a:r>
            <a:r>
              <a:rPr lang="en-US" dirty="0"/>
              <a:t>)</a:t>
            </a:r>
          </a:p>
          <a:p>
            <a:r>
              <a:rPr lang="en-US" dirty="0"/>
              <a:t>But much more than a feeling, it is </a:t>
            </a:r>
            <a:r>
              <a:rPr lang="en-US" dirty="0">
                <a:solidFill>
                  <a:schemeClr val="tx2"/>
                </a:solidFill>
              </a:rPr>
              <a:t>“active good will,” “seeking the best for others.”</a:t>
            </a:r>
          </a:p>
        </p:txBody>
      </p:sp>
    </p:spTree>
    <p:extLst>
      <p:ext uri="{BB962C8B-B14F-4D97-AF65-F5344CB8AC3E}">
        <p14:creationId xmlns:p14="http://schemas.microsoft.com/office/powerpoint/2010/main" val="860902842"/>
      </p:ext>
    </p:extLst>
  </p:cSld>
  <p:clrMapOvr>
    <a:masterClrMapping/>
  </p:clrMapOvr>
  <p:transition spd="med">
    <p:pull/>
  </p:transition>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1" y="533400"/>
            <a:ext cx="8534400" cy="6019799"/>
          </a:xfrm>
        </p:spPr>
        <p:txBody>
          <a:bodyPr/>
          <a:lstStyle/>
          <a:p>
            <a:r>
              <a:rPr lang="en-US" dirty="0"/>
              <a:t>“Agape, the Christian word, means </a:t>
            </a:r>
            <a:r>
              <a:rPr lang="en-US" b="1" dirty="0">
                <a:solidFill>
                  <a:schemeClr val="tx2"/>
                </a:solidFill>
              </a:rPr>
              <a:t>unconquerable benevolence</a:t>
            </a:r>
            <a:r>
              <a:rPr lang="en-US" dirty="0"/>
              <a:t>.  It means that no matter what a man may do to us by way of insult or injury or humiliation, we will never seek anything else but his </a:t>
            </a:r>
            <a:r>
              <a:rPr lang="en-US" b="1" dirty="0">
                <a:solidFill>
                  <a:schemeClr val="tx2"/>
                </a:solidFill>
              </a:rPr>
              <a:t>highest good.</a:t>
            </a:r>
            <a:r>
              <a:rPr lang="en-US" dirty="0"/>
              <a:t>  It is therefore a feeling of the mind as much as of the heart; </a:t>
            </a:r>
            <a:r>
              <a:rPr lang="en-US" b="1" dirty="0">
                <a:solidFill>
                  <a:schemeClr val="tx2"/>
                </a:solidFill>
              </a:rPr>
              <a:t>it concerns the will as much as the emotions</a:t>
            </a:r>
            <a:r>
              <a:rPr lang="en-US" dirty="0"/>
              <a:t>.  It describes the </a:t>
            </a:r>
            <a:r>
              <a:rPr lang="en-US" b="1" dirty="0">
                <a:solidFill>
                  <a:schemeClr val="tx2"/>
                </a:solidFill>
              </a:rPr>
              <a:t>deliberate effort </a:t>
            </a:r>
            <a:r>
              <a:rPr lang="en-US" dirty="0"/>
              <a:t>– which we can make only with the help of God – </a:t>
            </a:r>
            <a:r>
              <a:rPr lang="en-US" b="1" dirty="0">
                <a:solidFill>
                  <a:schemeClr val="tx2"/>
                </a:solidFill>
              </a:rPr>
              <a:t>never to seek anything but the best </a:t>
            </a:r>
            <a:r>
              <a:rPr lang="en-US" dirty="0"/>
              <a:t>even for those who seek the worst for us.”  (Barclay)</a:t>
            </a:r>
          </a:p>
        </p:txBody>
      </p:sp>
    </p:spTree>
    <p:extLst>
      <p:ext uri="{BB962C8B-B14F-4D97-AF65-F5344CB8AC3E}">
        <p14:creationId xmlns:p14="http://schemas.microsoft.com/office/powerpoint/2010/main" val="1559036819"/>
      </p:ext>
    </p:extLst>
  </p:cSld>
  <p:clrMapOvr>
    <a:masterClrMapping/>
  </p:clrMapOvr>
  <p:transition spd="med">
    <p:pull/>
  </p:transition>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a:xfrm>
            <a:off x="458786" y="190499"/>
            <a:ext cx="8226425" cy="952501"/>
          </a:xfrm>
        </p:spPr>
        <p:txBody>
          <a:bodyPr/>
          <a:lstStyle/>
          <a:p>
            <a:r>
              <a:rPr lang="en-US" b="1" dirty="0"/>
              <a:t>W. E. Vine on Agape</a:t>
            </a:r>
          </a:p>
        </p:txBody>
      </p:sp>
      <p:sp>
        <p:nvSpPr>
          <p:cNvPr id="3" name="Content Placeholder 2"/>
          <p:cNvSpPr>
            <a:spLocks noGrp="1"/>
          </p:cNvSpPr>
          <p:nvPr>
            <p:ph idx="1"/>
          </p:nvPr>
        </p:nvSpPr>
        <p:spPr>
          <a:xfrm>
            <a:off x="304800" y="1295400"/>
            <a:ext cx="8534399" cy="5257800"/>
          </a:xfrm>
        </p:spPr>
        <p:txBody>
          <a:bodyPr/>
          <a:lstStyle/>
          <a:p>
            <a:r>
              <a:rPr lang="en-US" dirty="0"/>
              <a:t>“Love can be known only </a:t>
            </a:r>
            <a:r>
              <a:rPr lang="en-US" b="1" dirty="0">
                <a:solidFill>
                  <a:schemeClr val="tx2"/>
                </a:solidFill>
              </a:rPr>
              <a:t>from the actions it prompts</a:t>
            </a:r>
            <a:r>
              <a:rPr lang="en-US" dirty="0"/>
              <a:t>. God’s love is seen in </a:t>
            </a:r>
            <a:r>
              <a:rPr lang="en-US" b="1" dirty="0">
                <a:solidFill>
                  <a:schemeClr val="tx2"/>
                </a:solidFill>
              </a:rPr>
              <a:t>the gift of His Son</a:t>
            </a:r>
            <a:r>
              <a:rPr lang="en-US" dirty="0"/>
              <a:t>, 1 John 4:9, 10. But obviously this is not the love of complacency, or affection, that is, it was </a:t>
            </a:r>
            <a:r>
              <a:rPr lang="en-US" b="1" dirty="0">
                <a:solidFill>
                  <a:schemeClr val="tx2"/>
                </a:solidFill>
              </a:rPr>
              <a:t>not</a:t>
            </a:r>
            <a:r>
              <a:rPr lang="en-US" dirty="0"/>
              <a:t> drawn out by any excellency in its objects, Rom. 5:8. It was an </a:t>
            </a:r>
            <a:r>
              <a:rPr lang="en-US" b="1" dirty="0">
                <a:solidFill>
                  <a:schemeClr val="tx2"/>
                </a:solidFill>
              </a:rPr>
              <a:t>exercise of the Divine will in deliberate choice</a:t>
            </a:r>
            <a:r>
              <a:rPr lang="en-US" dirty="0"/>
              <a:t> made without assignable cause save that which lies in the nature of God Himself cp. Deut. 7:7, 8…</a:t>
            </a:r>
          </a:p>
        </p:txBody>
      </p:sp>
    </p:spTree>
    <p:extLst>
      <p:ext uri="{BB962C8B-B14F-4D97-AF65-F5344CB8AC3E}">
        <p14:creationId xmlns:p14="http://schemas.microsoft.com/office/powerpoint/2010/main" val="3868237174"/>
      </p:ext>
    </p:extLst>
  </p:cSld>
  <p:clrMapOvr>
    <a:masterClrMapping/>
  </p:clrMapOvr>
  <p:transition spd="med">
    <p:pull/>
  </p:transition>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a:xfrm>
            <a:off x="455613" y="273050"/>
            <a:ext cx="4497387" cy="1143000"/>
          </a:xfrm>
        </p:spPr>
        <p:txBody>
          <a:bodyPr/>
          <a:lstStyle/>
          <a:p>
            <a:pPr algn="l"/>
            <a:r>
              <a:rPr lang="en-US" sz="3200" dirty="0"/>
              <a:t>W. E. Vine (continued)</a:t>
            </a:r>
          </a:p>
        </p:txBody>
      </p:sp>
      <p:sp>
        <p:nvSpPr>
          <p:cNvPr id="3" name="Content Placeholder 2"/>
          <p:cNvSpPr>
            <a:spLocks noGrp="1"/>
          </p:cNvSpPr>
          <p:nvPr>
            <p:ph idx="1"/>
          </p:nvPr>
        </p:nvSpPr>
        <p:spPr>
          <a:xfrm>
            <a:off x="455613" y="1447801"/>
            <a:ext cx="8226425" cy="4648200"/>
          </a:xfrm>
        </p:spPr>
        <p:txBody>
          <a:bodyPr/>
          <a:lstStyle/>
          <a:p>
            <a:r>
              <a:rPr lang="en-US" dirty="0"/>
              <a:t>“Christian love, whether exercised toward the brethren, or toward men generally, is </a:t>
            </a:r>
            <a:r>
              <a:rPr lang="en-US" b="1" dirty="0">
                <a:solidFill>
                  <a:schemeClr val="tx2"/>
                </a:solidFill>
              </a:rPr>
              <a:t>not an impulse from the feelings</a:t>
            </a:r>
            <a:r>
              <a:rPr lang="en-US" dirty="0"/>
              <a:t>, it does not always run with the natural inclinations, nor does it spend itself only upon those for whom some affinity is discovered.  </a:t>
            </a:r>
            <a:r>
              <a:rPr lang="en-US" b="1" dirty="0">
                <a:solidFill>
                  <a:schemeClr val="tx2"/>
                </a:solidFill>
              </a:rPr>
              <a:t>Love seeks the welfare of all</a:t>
            </a:r>
            <a:r>
              <a:rPr lang="en-US" dirty="0"/>
              <a:t>.”</a:t>
            </a:r>
          </a:p>
        </p:txBody>
      </p:sp>
    </p:spTree>
    <p:extLst>
      <p:ext uri="{BB962C8B-B14F-4D97-AF65-F5344CB8AC3E}">
        <p14:creationId xmlns:p14="http://schemas.microsoft.com/office/powerpoint/2010/main" val="3673917034"/>
      </p:ext>
    </p:extLst>
  </p:cSld>
  <p:clrMapOvr>
    <a:masterClrMapping/>
  </p:clrMapOvr>
  <p:transition spd="med">
    <p:pull/>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5613" y="273050"/>
            <a:ext cx="8226425" cy="1022350"/>
          </a:xfrm>
        </p:spPr>
        <p:txBody>
          <a:bodyPr/>
          <a:lstStyle/>
          <a:p>
            <a:r>
              <a:rPr lang="en-US" dirty="0"/>
              <a:t>Summary</a:t>
            </a:r>
          </a:p>
        </p:txBody>
      </p:sp>
      <p:sp>
        <p:nvSpPr>
          <p:cNvPr id="3" name="Content Placeholder 2"/>
          <p:cNvSpPr>
            <a:spLocks noGrp="1"/>
          </p:cNvSpPr>
          <p:nvPr>
            <p:ph idx="1"/>
          </p:nvPr>
        </p:nvSpPr>
        <p:spPr>
          <a:xfrm>
            <a:off x="455613" y="1371600"/>
            <a:ext cx="8226425" cy="5105399"/>
          </a:xfrm>
        </p:spPr>
        <p:txBody>
          <a:bodyPr/>
          <a:lstStyle/>
          <a:p>
            <a:r>
              <a:rPr lang="en-US" sz="3100" dirty="0"/>
              <a:t>While we think of “love” in emotional terms, ‘agape’ in the Greek was not primarily an emotional type of love.</a:t>
            </a:r>
          </a:p>
          <a:p>
            <a:r>
              <a:rPr lang="en-US" sz="3100" dirty="0"/>
              <a:t>“</a:t>
            </a:r>
            <a:r>
              <a:rPr lang="en-US" sz="3100" b="1" dirty="0">
                <a:solidFill>
                  <a:schemeClr val="tx2"/>
                </a:solidFill>
              </a:rPr>
              <a:t>Unconquerable benevolence</a:t>
            </a:r>
            <a:r>
              <a:rPr lang="en-US" sz="3100" dirty="0"/>
              <a:t>,” “the grace of </a:t>
            </a:r>
            <a:r>
              <a:rPr lang="en-US" sz="3100" b="1" dirty="0">
                <a:solidFill>
                  <a:schemeClr val="tx2"/>
                </a:solidFill>
              </a:rPr>
              <a:t>self-giving</a:t>
            </a:r>
            <a:r>
              <a:rPr lang="en-US" sz="3100" dirty="0"/>
              <a:t>” “</a:t>
            </a:r>
            <a:r>
              <a:rPr lang="en-US" sz="3100" b="1" dirty="0">
                <a:solidFill>
                  <a:schemeClr val="tx2"/>
                </a:solidFill>
              </a:rPr>
              <a:t>active good will</a:t>
            </a:r>
            <a:r>
              <a:rPr lang="en-US" sz="3100" dirty="0"/>
              <a:t>,” “seeking the </a:t>
            </a:r>
            <a:r>
              <a:rPr lang="en-US" sz="3100" b="1" dirty="0">
                <a:solidFill>
                  <a:schemeClr val="tx2"/>
                </a:solidFill>
              </a:rPr>
              <a:t>best</a:t>
            </a:r>
            <a:r>
              <a:rPr lang="en-US" sz="3100" dirty="0"/>
              <a:t> for others.” </a:t>
            </a:r>
          </a:p>
          <a:p>
            <a:r>
              <a:rPr lang="en-US" sz="3100" b="1" dirty="0">
                <a:solidFill>
                  <a:schemeClr val="tx2"/>
                </a:solidFill>
              </a:rPr>
              <a:t>A decision of the mind, the will. </a:t>
            </a:r>
          </a:p>
          <a:p>
            <a:r>
              <a:rPr lang="en-US" sz="3100" dirty="0"/>
              <a:t>Only known from the </a:t>
            </a:r>
            <a:r>
              <a:rPr lang="en-US" sz="3100" b="1" dirty="0">
                <a:solidFill>
                  <a:schemeClr val="tx2"/>
                </a:solidFill>
              </a:rPr>
              <a:t>actions it prompts</a:t>
            </a:r>
            <a:r>
              <a:rPr lang="en-US" sz="3100" dirty="0"/>
              <a:t>. </a:t>
            </a:r>
          </a:p>
          <a:p>
            <a:r>
              <a:rPr lang="en-US" sz="3100" dirty="0"/>
              <a:t>Seen in the example of the </a:t>
            </a:r>
            <a:r>
              <a:rPr lang="en-US" sz="3100" b="1" dirty="0">
                <a:solidFill>
                  <a:schemeClr val="tx2"/>
                </a:solidFill>
              </a:rPr>
              <a:t>Father &amp; Son</a:t>
            </a:r>
            <a:r>
              <a:rPr lang="en-US" sz="3100" dirty="0"/>
              <a:t>.</a:t>
            </a:r>
          </a:p>
        </p:txBody>
      </p:sp>
    </p:spTree>
    <p:extLst>
      <p:ext uri="{BB962C8B-B14F-4D97-AF65-F5344CB8AC3E}">
        <p14:creationId xmlns:p14="http://schemas.microsoft.com/office/powerpoint/2010/main" val="3366149332"/>
      </p:ext>
    </p:extLst>
  </p:cSld>
  <p:clrMapOvr>
    <a:masterClrMapping/>
  </p:clrMapOvr>
  <p:transition spd="med">
    <p:pull/>
  </p:transition>
</p:sld>
</file>

<file path=ppt/theme/theme1.xml><?xml version="1.0" encoding="utf-8"?>
<a:theme xmlns:a="http://schemas.openxmlformats.org/drawingml/2006/main" name="Fading Grid">
  <a:themeElements>
    <a:clrScheme name="Fading Grid 5">
      <a:dk1>
        <a:srgbClr val="00827F"/>
      </a:dk1>
      <a:lt1>
        <a:srgbClr val="FFFFFF"/>
      </a:lt1>
      <a:dk2>
        <a:srgbClr val="008080"/>
      </a:dk2>
      <a:lt2>
        <a:srgbClr val="FFFFCC"/>
      </a:lt2>
      <a:accent1>
        <a:srgbClr val="6D6FC7"/>
      </a:accent1>
      <a:accent2>
        <a:srgbClr val="006462"/>
      </a:accent2>
      <a:accent3>
        <a:srgbClr val="AAC0C0"/>
      </a:accent3>
      <a:accent4>
        <a:srgbClr val="DADADA"/>
      </a:accent4>
      <a:accent5>
        <a:srgbClr val="BABBE0"/>
      </a:accent5>
      <a:accent6>
        <a:srgbClr val="005A58"/>
      </a:accent6>
      <a:hlink>
        <a:srgbClr val="00FFFF"/>
      </a:hlink>
      <a:folHlink>
        <a:srgbClr val="00FF00"/>
      </a:folHlink>
    </a:clrScheme>
    <a:fontScheme name="Fading Gri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Fading Grid 1">
        <a:dk1>
          <a:srgbClr val="7E0000"/>
        </a:dk1>
        <a:lt1>
          <a:srgbClr val="FFFFFF"/>
        </a:lt1>
        <a:dk2>
          <a:srgbClr val="800000"/>
        </a:dk2>
        <a:lt2>
          <a:srgbClr val="FCF0B2"/>
        </a:lt2>
        <a:accent1>
          <a:srgbClr val="C5543D"/>
        </a:accent1>
        <a:accent2>
          <a:srgbClr val="660000"/>
        </a:accent2>
        <a:accent3>
          <a:srgbClr val="C0AAAA"/>
        </a:accent3>
        <a:accent4>
          <a:srgbClr val="DADADA"/>
        </a:accent4>
        <a:accent5>
          <a:srgbClr val="DFB3AF"/>
        </a:accent5>
        <a:accent6>
          <a:srgbClr val="5C0000"/>
        </a:accent6>
        <a:hlink>
          <a:srgbClr val="FFFF00"/>
        </a:hlink>
        <a:folHlink>
          <a:srgbClr val="FF9900"/>
        </a:folHlink>
      </a:clrScheme>
      <a:clrMap bg1="dk2" tx1="lt1" bg2="dk1" tx2="lt2" accent1="accent1" accent2="accent2" accent3="accent3" accent4="accent4" accent5="accent5" accent6="accent6" hlink="hlink" folHlink="folHlink"/>
    </a:extraClrScheme>
    <a:extraClrScheme>
      <a:clrScheme name="Fading Grid 2">
        <a:dk1>
          <a:srgbClr val="000066"/>
        </a:dk1>
        <a:lt1>
          <a:srgbClr val="FFFFFF"/>
        </a:lt1>
        <a:dk2>
          <a:srgbClr val="000066"/>
        </a:dk2>
        <a:lt2>
          <a:srgbClr val="B2B8C8"/>
        </a:lt2>
        <a:accent1>
          <a:srgbClr val="008080"/>
        </a:accent1>
        <a:accent2>
          <a:srgbClr val="00004E"/>
        </a:accent2>
        <a:accent3>
          <a:srgbClr val="AAAAB8"/>
        </a:accent3>
        <a:accent4>
          <a:srgbClr val="DADADA"/>
        </a:accent4>
        <a:accent5>
          <a:srgbClr val="AAC0C0"/>
        </a:accent5>
        <a:accent6>
          <a:srgbClr val="000046"/>
        </a:accent6>
        <a:hlink>
          <a:srgbClr val="00FFCC"/>
        </a:hlink>
        <a:folHlink>
          <a:srgbClr val="6699FF"/>
        </a:folHlink>
      </a:clrScheme>
      <a:clrMap bg1="dk2" tx1="lt1" bg2="dk1" tx2="lt2" accent1="accent1" accent2="accent2" accent3="accent3" accent4="accent4" accent5="accent5" accent6="accent6" hlink="hlink" folHlink="folHlink"/>
    </a:extraClrScheme>
    <a:extraClrScheme>
      <a:clrScheme name="Fading Grid 3">
        <a:dk1>
          <a:srgbClr val="010199"/>
        </a:dk1>
        <a:lt1>
          <a:srgbClr val="FFFFFF"/>
        </a:lt1>
        <a:dk2>
          <a:srgbClr val="000099"/>
        </a:dk2>
        <a:lt2>
          <a:srgbClr val="CCFFFF"/>
        </a:lt2>
        <a:accent1>
          <a:srgbClr val="00C600"/>
        </a:accent1>
        <a:accent2>
          <a:srgbClr val="01017D"/>
        </a:accent2>
        <a:accent3>
          <a:srgbClr val="AAAACA"/>
        </a:accent3>
        <a:accent4>
          <a:srgbClr val="DADADA"/>
        </a:accent4>
        <a:accent5>
          <a:srgbClr val="AADFAA"/>
        </a:accent5>
        <a:accent6>
          <a:srgbClr val="010171"/>
        </a:accent6>
        <a:hlink>
          <a:srgbClr val="FFE701"/>
        </a:hlink>
        <a:folHlink>
          <a:srgbClr val="3366FF"/>
        </a:folHlink>
      </a:clrScheme>
      <a:clrMap bg1="dk2" tx1="lt1" bg2="dk1" tx2="lt2" accent1="accent1" accent2="accent2" accent3="accent3" accent4="accent4" accent5="accent5" accent6="accent6" hlink="hlink" folHlink="folHlink"/>
    </a:extraClrScheme>
    <a:extraClrScheme>
      <a:clrScheme name="Fading Grid 4">
        <a:dk1>
          <a:srgbClr val="6B6B99"/>
        </a:dk1>
        <a:lt1>
          <a:srgbClr val="EAEAEA"/>
        </a:lt1>
        <a:dk2>
          <a:srgbClr val="666699"/>
        </a:dk2>
        <a:lt2>
          <a:srgbClr val="CCECFF"/>
        </a:lt2>
        <a:accent1>
          <a:srgbClr val="00CC66"/>
        </a:accent1>
        <a:accent2>
          <a:srgbClr val="54547A"/>
        </a:accent2>
        <a:accent3>
          <a:srgbClr val="B8B8CA"/>
        </a:accent3>
        <a:accent4>
          <a:srgbClr val="C8C8C8"/>
        </a:accent4>
        <a:accent5>
          <a:srgbClr val="AAE2B8"/>
        </a:accent5>
        <a:accent6>
          <a:srgbClr val="4B4B6E"/>
        </a:accent6>
        <a:hlink>
          <a:srgbClr val="65B2FF"/>
        </a:hlink>
        <a:folHlink>
          <a:srgbClr val="9900FF"/>
        </a:folHlink>
      </a:clrScheme>
      <a:clrMap bg1="dk2" tx1="lt1" bg2="dk1" tx2="lt2" accent1="accent1" accent2="accent2" accent3="accent3" accent4="accent4" accent5="accent5" accent6="accent6" hlink="hlink" folHlink="folHlink"/>
    </a:extraClrScheme>
    <a:extraClrScheme>
      <a:clrScheme name="Fading Grid 5">
        <a:dk1>
          <a:srgbClr val="00827F"/>
        </a:dk1>
        <a:lt1>
          <a:srgbClr val="FFFFFF"/>
        </a:lt1>
        <a:dk2>
          <a:srgbClr val="008080"/>
        </a:dk2>
        <a:lt2>
          <a:srgbClr val="FFFFCC"/>
        </a:lt2>
        <a:accent1>
          <a:srgbClr val="6D6FC7"/>
        </a:accent1>
        <a:accent2>
          <a:srgbClr val="006462"/>
        </a:accent2>
        <a:accent3>
          <a:srgbClr val="AAC0C0"/>
        </a:accent3>
        <a:accent4>
          <a:srgbClr val="DADADA"/>
        </a:accent4>
        <a:accent5>
          <a:srgbClr val="BABBE0"/>
        </a:accent5>
        <a:accent6>
          <a:srgbClr val="005A58"/>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Fading Grid 6">
        <a:dk1>
          <a:srgbClr val="4D4D4D"/>
        </a:dk1>
        <a:lt1>
          <a:srgbClr val="FFFFFF"/>
        </a:lt1>
        <a:dk2>
          <a:srgbClr val="525252"/>
        </a:dk2>
        <a:lt2>
          <a:srgbClr val="C0C0C0"/>
        </a:lt2>
        <a:accent1>
          <a:srgbClr val="527C3A"/>
        </a:accent1>
        <a:accent2>
          <a:srgbClr val="444444"/>
        </a:accent2>
        <a:accent3>
          <a:srgbClr val="B3B3B3"/>
        </a:accent3>
        <a:accent4>
          <a:srgbClr val="DADADA"/>
        </a:accent4>
        <a:accent5>
          <a:srgbClr val="B3BFAE"/>
        </a:accent5>
        <a:accent6>
          <a:srgbClr val="3D3D3D"/>
        </a:accent6>
        <a:hlink>
          <a:srgbClr val="FAC458"/>
        </a:hlink>
        <a:folHlink>
          <a:srgbClr val="C7780F"/>
        </a:folHlink>
      </a:clrScheme>
      <a:clrMap bg1="dk2" tx1="lt1" bg2="dk1" tx2="lt2" accent1="accent1" accent2="accent2" accent3="accent3" accent4="accent4" accent5="accent5" accent6="accent6" hlink="hlink" folHlink="folHlink"/>
    </a:extraClrScheme>
    <a:extraClrScheme>
      <a:clrScheme name="Fading Grid 7">
        <a:dk1>
          <a:srgbClr val="516032"/>
        </a:dk1>
        <a:lt1>
          <a:srgbClr val="FFFFFF"/>
        </a:lt1>
        <a:dk2>
          <a:srgbClr val="546434"/>
        </a:dk2>
        <a:lt2>
          <a:srgbClr val="B2B68A"/>
        </a:lt2>
        <a:accent1>
          <a:srgbClr val="7D8C70"/>
        </a:accent1>
        <a:accent2>
          <a:srgbClr val="414E28"/>
        </a:accent2>
        <a:accent3>
          <a:srgbClr val="B3B8AE"/>
        </a:accent3>
        <a:accent4>
          <a:srgbClr val="DADADA"/>
        </a:accent4>
        <a:accent5>
          <a:srgbClr val="BFC5BB"/>
        </a:accent5>
        <a:accent6>
          <a:srgbClr val="3A4623"/>
        </a:accent6>
        <a:hlink>
          <a:srgbClr val="80C579"/>
        </a:hlink>
        <a:folHlink>
          <a:srgbClr val="7FADAF"/>
        </a:folHlink>
      </a:clrScheme>
      <a:clrMap bg1="dk2" tx1="lt1" bg2="dk1" tx2="lt2" accent1="accent1" accent2="accent2" accent3="accent3" accent4="accent4" accent5="accent5" accent6="accent6" hlink="hlink" folHlink="folHlink"/>
    </a:extraClrScheme>
    <a:extraClrScheme>
      <a:clrScheme name="Fading Grid 8">
        <a:dk1>
          <a:srgbClr val="D1CC00"/>
        </a:dk1>
        <a:lt1>
          <a:srgbClr val="FFFFFF"/>
        </a:lt1>
        <a:dk2>
          <a:srgbClr val="CCCC00"/>
        </a:dk2>
        <a:lt2>
          <a:srgbClr val="F3F5B1"/>
        </a:lt2>
        <a:accent1>
          <a:srgbClr val="808000"/>
        </a:accent1>
        <a:accent2>
          <a:srgbClr val="AEAA00"/>
        </a:accent2>
        <a:accent3>
          <a:srgbClr val="E2E2AA"/>
        </a:accent3>
        <a:accent4>
          <a:srgbClr val="DADADA"/>
        </a:accent4>
        <a:accent5>
          <a:srgbClr val="C0C0AA"/>
        </a:accent5>
        <a:accent6>
          <a:srgbClr val="9D9A00"/>
        </a:accent6>
        <a:hlink>
          <a:srgbClr val="FFCC00"/>
        </a:hlink>
        <a:folHlink>
          <a:srgbClr val="FFFF99"/>
        </a:folHlink>
      </a:clrScheme>
      <a:clrMap bg1="dk2" tx1="lt1" bg2="dk1" tx2="lt2" accent1="accent1" accent2="accent2" accent3="accent3" accent4="accent4" accent5="accent5" accent6="accent6" hlink="hlink" folHlink="folHlink"/>
    </a:extraClrScheme>
    <a:extraClrScheme>
      <a:clrScheme name="Fading Grid 9">
        <a:dk1>
          <a:srgbClr val="000000"/>
        </a:dk1>
        <a:lt1>
          <a:srgbClr val="F8F8F8"/>
        </a:lt1>
        <a:dk2>
          <a:srgbClr val="336600"/>
        </a:dk2>
        <a:lt2>
          <a:srgbClr val="FBFBFB"/>
        </a:lt2>
        <a:accent1>
          <a:srgbClr val="009900"/>
        </a:accent1>
        <a:accent2>
          <a:srgbClr val="C6C6C6"/>
        </a:accent2>
        <a:accent3>
          <a:srgbClr val="FBFBFB"/>
        </a:accent3>
        <a:accent4>
          <a:srgbClr val="000000"/>
        </a:accent4>
        <a:accent5>
          <a:srgbClr val="AACAAA"/>
        </a:accent5>
        <a:accent6>
          <a:srgbClr val="B3B3B3"/>
        </a:accent6>
        <a:hlink>
          <a:srgbClr val="006600"/>
        </a:hlink>
        <a:folHlink>
          <a:srgbClr val="8080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Fading Grid</Template>
  <TotalTime>1986</TotalTime>
  <Words>1348</Words>
  <Application>Microsoft Office PowerPoint</Application>
  <PresentationFormat>On-screen Show (4:3)</PresentationFormat>
  <Paragraphs>96</Paragraphs>
  <Slides>16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16</vt:i4>
      </vt:variant>
    </vt:vector>
  </HeadingPairs>
  <TitlesOfParts>
    <vt:vector size="19" baseType="lpstr">
      <vt:lpstr>Arial</vt:lpstr>
      <vt:lpstr>Wingdings</vt:lpstr>
      <vt:lpstr>Fading Grid</vt:lpstr>
      <vt:lpstr>The Fruit of the Spirit Part 3 - LOVE</vt:lpstr>
      <vt:lpstr>We All Love Fruit</vt:lpstr>
      <vt:lpstr>The Fruit of the Spirit</vt:lpstr>
      <vt:lpstr>LOVE</vt:lpstr>
      <vt:lpstr>Agape Defined</vt:lpstr>
      <vt:lpstr>PowerPoint Presentation</vt:lpstr>
      <vt:lpstr>W. E. Vine on Agape</vt:lpstr>
      <vt:lpstr>W. E. Vine (continued)</vt:lpstr>
      <vt:lpstr>Summary</vt:lpstr>
      <vt:lpstr>Three Reasons To Grow In Love (Matt. 5:43-48)</vt:lpstr>
      <vt:lpstr>Three Reasons to Love</vt:lpstr>
      <vt:lpstr>Three Reasons to Love</vt:lpstr>
      <vt:lpstr>Three Steps To Growing In Love</vt:lpstr>
      <vt:lpstr>PowerPoint Presentation</vt:lpstr>
      <vt:lpstr>Introduction</vt:lpstr>
      <vt:lpstr>Introduction, p. 2</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Time To Speak (Ecclesiastes 3:1-8)</dc:title>
  <dc:creator>Wilson Copeland</dc:creator>
  <cp:lastModifiedBy>Wilson</cp:lastModifiedBy>
  <cp:revision>73</cp:revision>
  <cp:lastPrinted>2019-05-26T01:33:11Z</cp:lastPrinted>
  <dcterms:created xsi:type="dcterms:W3CDTF">2007-01-07T11:55:06Z</dcterms:created>
  <dcterms:modified xsi:type="dcterms:W3CDTF">2019-06-16T12:10:22Z</dcterms:modified>
</cp:coreProperties>
</file>