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6D54D0-5F4C-4A7F-B8B1-0D09EB9C1FEC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39A0BB-9002-4E8A-BA8F-24BE3793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8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2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9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99FC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99FC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99FC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99FC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99FC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16" presetClass="entr" presetSubtype="37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799FCD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6" presetClass="entr" presetSubtype="37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799FCD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6" presetClass="entr" presetSubtype="37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799FCD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6" presetClass="entr" presetSubtype="37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799FCD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6" presetClass="entr" presetSubtype="37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799FCD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4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2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7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0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4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6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2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B96D-BF33-4AE5-AD82-1F020DAF8999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712BC-D94F-4E83-BDD7-74D07A23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63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97497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Peter’s Final </a:t>
            </a:r>
            <a:br>
              <a:rPr lang="en-US" sz="6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6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Admonitions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600" dirty="0" smtClean="0"/>
              <a:t>2 Peter 3:14-18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5562600"/>
            <a:ext cx="2667000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Lake Gibson</a:t>
            </a:r>
          </a:p>
          <a:p>
            <a:r>
              <a:rPr lang="en-US" sz="2000" dirty="0" smtClean="0"/>
              <a:t>October 13, 2019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2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Final Admonitions</a:t>
            </a:r>
            <a:endParaRPr lang="en-US" sz="4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“Be diligent” </a:t>
            </a:r>
            <a:r>
              <a:rPr lang="en-US" dirty="0" smtClean="0"/>
              <a:t>to be found in peace, spotless and blameless (v. 14)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“Regard” </a:t>
            </a:r>
            <a:r>
              <a:rPr lang="en-US" dirty="0" smtClean="0"/>
              <a:t>the patience of our Lord as salvation (v. 15)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“Beware” </a:t>
            </a:r>
            <a:r>
              <a:rPr lang="en-US" dirty="0" smtClean="0"/>
              <a:t>lest you be carried away with the error of the wicked (v. 17)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“Grow” </a:t>
            </a:r>
            <a:r>
              <a:rPr lang="en-US" dirty="0" smtClean="0"/>
              <a:t>in the grace and knowledge of our Lord Jesus Christ (v. 18)</a:t>
            </a:r>
          </a:p>
        </p:txBody>
      </p:sp>
    </p:spTree>
    <p:extLst>
      <p:ext uri="{BB962C8B-B14F-4D97-AF65-F5344CB8AC3E}">
        <p14:creationId xmlns:p14="http://schemas.microsoft.com/office/powerpoint/2010/main" val="23104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  “Be diligent” to be found in peace, spotless and blameless</a:t>
            </a:r>
            <a:r>
              <a:rPr lang="en-US" dirty="0" smtClean="0"/>
              <a:t> </a:t>
            </a:r>
            <a:r>
              <a:rPr lang="en-US" sz="4000" dirty="0" smtClean="0"/>
              <a:t>(v. 14)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Seeing</a:t>
            </a:r>
            <a:r>
              <a:rPr lang="en-US" dirty="0" smtClean="0"/>
              <a:t> that ye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look</a:t>
            </a:r>
            <a:r>
              <a:rPr lang="en-US" dirty="0" smtClean="0"/>
              <a:t> for these things” (14)</a:t>
            </a:r>
          </a:p>
          <a:p>
            <a:pPr lvl="1"/>
            <a:r>
              <a:rPr lang="en-US" dirty="0" smtClean="0"/>
              <a:t>“Since” (ESV, NASB) </a:t>
            </a:r>
          </a:p>
          <a:p>
            <a:pPr lvl="1"/>
            <a:r>
              <a:rPr lang="en-US" dirty="0" smtClean="0"/>
              <a:t>What things?  </a:t>
            </a:r>
          </a:p>
          <a:p>
            <a:pPr lvl="1"/>
            <a:r>
              <a:rPr lang="en-US" dirty="0" smtClean="0"/>
              <a:t>“Looking for and earnestly desiring the coming of the day of God” (v. 12)</a:t>
            </a:r>
          </a:p>
          <a:p>
            <a:pPr lvl="1"/>
            <a:r>
              <a:rPr lang="en-US" dirty="0" smtClean="0"/>
              <a:t>“We look for new heaven and a new earth” (13)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“Give diligence” </a:t>
            </a:r>
            <a:r>
              <a:rPr lang="en-US" dirty="0" smtClean="0"/>
              <a:t>(v. 14)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Diligence</a:t>
            </a:r>
            <a:r>
              <a:rPr lang="en-US" dirty="0" smtClean="0"/>
              <a:t> – “to exert one’s self, endeavor, give diligence” (Strong)</a:t>
            </a:r>
          </a:p>
          <a:p>
            <a:pPr lvl="1"/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Eph. 4:3 </a:t>
            </a:r>
            <a:r>
              <a:rPr lang="en-US" dirty="0" smtClean="0"/>
              <a:t>– to keep the unity of the Spirit</a:t>
            </a:r>
          </a:p>
          <a:p>
            <a:pPr lvl="1"/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 Tim. 2:15 </a:t>
            </a:r>
            <a:r>
              <a:rPr lang="en-US" dirty="0" smtClean="0"/>
              <a:t>– “Give diligence” to present yourself approved of God.</a:t>
            </a:r>
          </a:p>
          <a:p>
            <a:pPr lvl="1"/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 Pet. 1:10 </a:t>
            </a:r>
            <a:r>
              <a:rPr lang="en-US" dirty="0" smtClean="0"/>
              <a:t>– “Give the more diligence to make your calling and election sure.”</a:t>
            </a:r>
            <a:endParaRPr lang="en-US" dirty="0"/>
          </a:p>
          <a:p>
            <a:r>
              <a:rPr lang="en-US" dirty="0" smtClean="0"/>
              <a:t>“That ye may be found in peace,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without spot and blameless</a:t>
            </a:r>
            <a:r>
              <a:rPr lang="en-US" dirty="0" smtClean="0"/>
              <a:t> in his sight” (14)</a:t>
            </a:r>
          </a:p>
          <a:p>
            <a:pPr lvl="1"/>
            <a:r>
              <a:rPr lang="en-US" dirty="0" smtClean="0"/>
              <a:t>The call to holiness, godliness, righteousness</a:t>
            </a:r>
          </a:p>
          <a:p>
            <a:pPr lvl="1"/>
            <a:r>
              <a:rPr lang="en-US" dirty="0" smtClean="0"/>
              <a:t>Same passages as this morning.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Account that the longsuffering of our Lord is salvation” </a:t>
            </a:r>
            <a:r>
              <a:rPr lang="en-US" sz="3600" dirty="0" smtClean="0"/>
              <a:t>(vs. 15-16)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“Account” </a:t>
            </a:r>
            <a:r>
              <a:rPr lang="en-US" dirty="0" smtClean="0"/>
              <a:t>(ASV)</a:t>
            </a:r>
          </a:p>
          <a:p>
            <a:pPr lvl="1"/>
            <a:r>
              <a:rPr lang="en-US" dirty="0" smtClean="0"/>
              <a:t>“Regard” (NASB)</a:t>
            </a:r>
          </a:p>
          <a:p>
            <a:pPr lvl="1"/>
            <a:r>
              <a:rPr lang="en-US" dirty="0" smtClean="0"/>
              <a:t>“And count the patience” (ESV)</a:t>
            </a:r>
          </a:p>
          <a:p>
            <a:pPr lvl="1"/>
            <a:r>
              <a:rPr lang="en-US" dirty="0" smtClean="0"/>
              <a:t>“Bear in mind that our Lord’s patience…” (NIV)</a:t>
            </a:r>
            <a:endParaRPr lang="en-US" dirty="0"/>
          </a:p>
          <a:p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longsuffering of God is salvation.</a:t>
            </a:r>
          </a:p>
          <a:p>
            <a:pPr lvl="1"/>
            <a:r>
              <a:rPr lang="en-US" dirty="0" smtClean="0"/>
              <a:t>Vs. 9 – “The Lord is not slack concerning his promise, as some count slackness; but is longsuffering to </a:t>
            </a:r>
            <a:r>
              <a:rPr lang="en-US" dirty="0" err="1" smtClean="0"/>
              <a:t>youward</a:t>
            </a:r>
            <a:r>
              <a:rPr lang="en-US" dirty="0" smtClean="0"/>
              <a:t>, not wishing that any should perish, but that all should come to repentance.”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867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Interesting verses about Paul’s letters </a:t>
            </a:r>
            <a:r>
              <a:rPr lang="en-US" sz="2800" dirty="0" smtClean="0"/>
              <a:t>(v. 15-16)</a:t>
            </a:r>
            <a:endParaRPr lang="en-US" sz="4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Peter was aware that Paul had written letters.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“Wrote unto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you</a:t>
            </a:r>
            <a:r>
              <a:rPr lang="en-US" dirty="0" smtClean="0"/>
              <a:t>”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Paul had written to some of the same brethren.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They were familiar with Paul’s writings.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Some things Paul wrote were hard to understand.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Peter considered Paul’s writings “Scripture.”</a:t>
            </a:r>
          </a:p>
          <a:p>
            <a:pPr marL="1371600" lvl="2" indent="-514350">
              <a:buFont typeface="+mj-lt"/>
              <a:buAutoNum type="arabicPeriod"/>
            </a:pPr>
            <a:r>
              <a:rPr lang="el-GR" b="1" dirty="0" smtClean="0"/>
              <a:t>γραφή</a:t>
            </a:r>
            <a:r>
              <a:rPr lang="en-US" dirty="0" smtClean="0"/>
              <a:t> – “a writing, thing written… Scripture” (Strong)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The OT books, from GOD, inspired by HS.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Matt. 22:29, Acts 17:2, 11; Rom. 1:2; 2 Tim. 3:16-17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Some will “wrest” the Scriptures (16)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3. Beware! </a:t>
            </a:r>
            <a:r>
              <a:rPr lang="en-US" sz="4000" dirty="0" smtClean="0"/>
              <a:t>(v. 17)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“Knowing these things beforehand” (ASV)</a:t>
            </a:r>
          </a:p>
          <a:p>
            <a:pPr lvl="1"/>
            <a:r>
              <a:rPr lang="en-US" dirty="0" smtClean="0"/>
              <a:t>“Since you already know this…” (NIV)</a:t>
            </a:r>
          </a:p>
          <a:p>
            <a:pPr lvl="1"/>
            <a:r>
              <a:rPr lang="en-US" dirty="0" smtClean="0"/>
              <a:t>“Since you know this in advance…” (Holman)</a:t>
            </a:r>
            <a:endParaRPr lang="en-US" dirty="0"/>
          </a:p>
          <a:p>
            <a:r>
              <a:rPr lang="en-US" dirty="0" smtClean="0"/>
              <a:t>“Beware” (ASV)</a:t>
            </a:r>
          </a:p>
          <a:p>
            <a:pPr lvl="1"/>
            <a:r>
              <a:rPr lang="en-US" dirty="0" smtClean="0"/>
              <a:t>“Take care” (ESV)</a:t>
            </a:r>
          </a:p>
          <a:p>
            <a:pPr lvl="1"/>
            <a:r>
              <a:rPr lang="en-US" dirty="0" smtClean="0"/>
              <a:t>“Be on your guard” (NASB, NIV, Holman)</a:t>
            </a:r>
            <a:endParaRPr lang="en-US" dirty="0"/>
          </a:p>
          <a:p>
            <a:r>
              <a:rPr lang="en-US" dirty="0" smtClean="0"/>
              <a:t>That you are not carried away – and fall from your own steadfastness!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4478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4.  But GROW in the grace and knowledge of our Lord Jesus Christ</a:t>
            </a:r>
            <a:endParaRPr lang="en-US" sz="4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The force of the verb is continuous action –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“keep on growing.” </a:t>
            </a:r>
          </a:p>
          <a:p>
            <a:r>
              <a:rPr lang="en-US" dirty="0" smtClean="0"/>
              <a:t>“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Continuing spiritual growth </a:t>
            </a:r>
            <a:r>
              <a:rPr lang="en-US" dirty="0" smtClean="0"/>
              <a:t>is the effective safeguard against falling.” (</a:t>
            </a:r>
            <a:r>
              <a:rPr lang="en-US" dirty="0" err="1" smtClean="0"/>
              <a:t>Hiebert</a:t>
            </a:r>
            <a:r>
              <a:rPr lang="en-US" dirty="0" smtClean="0"/>
              <a:t>, quoted by Clinton Hamilton) </a:t>
            </a:r>
          </a:p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“Use it or lose it” </a:t>
            </a:r>
            <a:r>
              <a:rPr lang="en-US" dirty="0" smtClean="0"/>
              <a:t>(foreign language, muscles, computer skills, golf,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Eph. 4:15 </a:t>
            </a:r>
            <a:r>
              <a:rPr lang="en-US" dirty="0" smtClean="0"/>
              <a:t>– “But speaking truth in love, may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grow up </a:t>
            </a:r>
            <a:r>
              <a:rPr lang="en-US" dirty="0" smtClean="0"/>
              <a:t>in all things into him, who is the head, even Christ.” 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 Pet. 2:1-2 </a:t>
            </a:r>
            <a:r>
              <a:rPr lang="en-US" dirty="0" smtClean="0"/>
              <a:t>– “Putting away therefore all wickedness, and all guile, and hypocrisies, and envies, and all evil </a:t>
            </a:r>
            <a:r>
              <a:rPr lang="en-US" dirty="0" err="1" smtClean="0"/>
              <a:t>speakings</a:t>
            </a:r>
            <a:r>
              <a:rPr lang="en-US" dirty="0" smtClean="0"/>
              <a:t>, as newborn babes, long for the spiritual milk which is without guile,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that ye may grow thereby unto salvation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632423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689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Peter’s Final  Admonitions 2 Peter 3:14-18</vt:lpstr>
      <vt:lpstr>Final Admonitions</vt:lpstr>
      <vt:lpstr>1.  “Be diligent” to be found in peace, spotless and blameless (v. 14)</vt:lpstr>
      <vt:lpstr>PowerPoint Presentation</vt:lpstr>
      <vt:lpstr>2. Account that the longsuffering of our Lord is salvation” (vs. 15-16)</vt:lpstr>
      <vt:lpstr>PowerPoint Presentation</vt:lpstr>
      <vt:lpstr>3. Beware! (v. 17)</vt:lpstr>
      <vt:lpstr>4.  But GROW in the grace and knowledge of our Lord Jesus Christ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Peter’s Final  Admonitions 2 Peter 3:14-18</dc:title>
  <dc:creator>Windows User</dc:creator>
  <cp:lastModifiedBy>Windows User</cp:lastModifiedBy>
  <cp:revision>11</cp:revision>
  <cp:lastPrinted>2019-10-13T20:38:09Z</cp:lastPrinted>
  <dcterms:created xsi:type="dcterms:W3CDTF">2019-10-13T19:16:33Z</dcterms:created>
  <dcterms:modified xsi:type="dcterms:W3CDTF">2019-10-13T20:42:46Z</dcterms:modified>
</cp:coreProperties>
</file>